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71" r:id="rId13"/>
    <p:sldId id="272" r:id="rId14"/>
    <p:sldId id="268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80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BB3FD84-D419-401F-87DB-5261A7D113D7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57B7DC5-CD9C-4BFD-8D5C-0241B245F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7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B7DC5-CD9C-4BFD-8D5C-0241B245F0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3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3200400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Prioridade </a:t>
            </a:r>
            <a:r>
              <a:rPr lang="pt-BR" sz="2400" dirty="0"/>
              <a:t>I</a:t>
            </a:r>
            <a:r>
              <a:rPr lang="pt-BR" sz="2400" dirty="0" smtClean="0"/>
              <a:t>ntervesaun </a:t>
            </a:r>
            <a:r>
              <a:rPr lang="pt-BR" sz="2400" dirty="0"/>
              <a:t>X</a:t>
            </a:r>
            <a:r>
              <a:rPr lang="pt-BR" sz="2400" dirty="0" smtClean="0"/>
              <a:t>áve </a:t>
            </a:r>
            <a:r>
              <a:rPr lang="pt-BR" sz="2400" dirty="0"/>
              <a:t>atu </a:t>
            </a:r>
            <a:r>
              <a:rPr lang="pt-BR" sz="2400" dirty="0" smtClean="0"/>
              <a:t>Rezolve </a:t>
            </a:r>
            <a:r>
              <a:rPr lang="pt-BR" sz="2400" dirty="0"/>
              <a:t>M</a:t>
            </a:r>
            <a:r>
              <a:rPr lang="pt-BR" sz="2400" dirty="0" smtClean="0"/>
              <a:t>alnutrisaun </a:t>
            </a:r>
            <a:r>
              <a:rPr lang="pt-BR" sz="2400" dirty="0"/>
              <a:t>no </a:t>
            </a:r>
            <a:r>
              <a:rPr lang="pt-BR" sz="2400" dirty="0" smtClean="0"/>
              <a:t>Inseguransa </a:t>
            </a:r>
            <a:r>
              <a:rPr lang="pt-BR" sz="2400" dirty="0"/>
              <a:t>A</a:t>
            </a:r>
            <a:r>
              <a:rPr lang="pt-BR" sz="2400" dirty="0" smtClean="0"/>
              <a:t>ihan </a:t>
            </a:r>
            <a:r>
              <a:rPr lang="pt-BR" sz="2400" dirty="0"/>
              <a:t>iha Timor-Leste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----------</a:t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err="1" smtClean="0"/>
              <a:t>Retiru</a:t>
            </a:r>
            <a:r>
              <a:rPr lang="en-GB" sz="1800" dirty="0" smtClean="0"/>
              <a:t> KONSSANTIL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------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Dili, 26-27 </a:t>
            </a:r>
            <a:r>
              <a:rPr lang="en-GB" sz="1800" dirty="0" err="1"/>
              <a:t>Jullu</a:t>
            </a:r>
            <a:r>
              <a:rPr lang="en-GB" sz="1800" dirty="0"/>
              <a:t> </a:t>
            </a:r>
            <a:r>
              <a:rPr lang="en-GB" sz="1800" dirty="0" smtClean="0"/>
              <a:t>2018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err="1" smtClean="0"/>
              <a:t>Ministerio</a:t>
            </a:r>
            <a:r>
              <a:rPr lang="en-GB" sz="1800" dirty="0" smtClean="0"/>
              <a:t> </a:t>
            </a:r>
            <a:r>
              <a:rPr lang="en-GB" sz="1800" dirty="0"/>
              <a:t>das </a:t>
            </a:r>
            <a:r>
              <a:rPr lang="en-GB" sz="1800" dirty="0" err="1"/>
              <a:t>Finanças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Sr. </a:t>
            </a:r>
            <a:r>
              <a:rPr lang="en-GB" sz="2400" dirty="0" err="1" smtClean="0"/>
              <a:t>Rofino</a:t>
            </a:r>
            <a:r>
              <a:rPr lang="en-GB" sz="2400" dirty="0" smtClean="0"/>
              <a:t> </a:t>
            </a:r>
            <a:r>
              <a:rPr lang="en-GB" sz="2400" dirty="0" err="1" smtClean="0"/>
              <a:t>Gusmão</a:t>
            </a:r>
            <a:endParaRPr lang="en-GB" sz="2400" dirty="0" smtClean="0"/>
          </a:p>
          <a:p>
            <a:pPr algn="ctr"/>
            <a:r>
              <a:rPr lang="en-GB" sz="2400" dirty="0" err="1" smtClean="0"/>
              <a:t>Chefe</a:t>
            </a:r>
            <a:r>
              <a:rPr lang="en-GB" sz="2400" dirty="0" smtClean="0"/>
              <a:t> Dept. </a:t>
            </a:r>
            <a:r>
              <a:rPr lang="en-GB" sz="2400" dirty="0" err="1" smtClean="0"/>
              <a:t>Seguransa</a:t>
            </a:r>
            <a:r>
              <a:rPr lang="en-GB" sz="2400" dirty="0" smtClean="0"/>
              <a:t> </a:t>
            </a:r>
            <a:r>
              <a:rPr lang="en-GB" sz="2400" dirty="0" err="1" smtClean="0"/>
              <a:t>Aihan</a:t>
            </a:r>
            <a:r>
              <a:rPr lang="en-GB" sz="2400" dirty="0" smtClean="0"/>
              <a:t> – DNSAC, MAP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9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505200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Hadiak</a:t>
            </a:r>
            <a:r>
              <a:rPr lang="en-GB" sz="2200" dirty="0" smtClean="0"/>
              <a:t> </a:t>
            </a:r>
            <a:r>
              <a:rPr lang="en-GB" sz="2200" dirty="0" err="1"/>
              <a:t>asesu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estrada</a:t>
            </a:r>
            <a:r>
              <a:rPr lang="en-GB" sz="2200" dirty="0"/>
              <a:t> </a:t>
            </a:r>
            <a:r>
              <a:rPr lang="en-GB" sz="2200" dirty="0" err="1"/>
              <a:t>iha</a:t>
            </a:r>
            <a:r>
              <a:rPr lang="en-GB" sz="2200" dirty="0"/>
              <a:t> </a:t>
            </a:r>
            <a:r>
              <a:rPr lang="en-GB" sz="2200" dirty="0" err="1"/>
              <a:t>aldeia</a:t>
            </a:r>
            <a:r>
              <a:rPr lang="en-GB" sz="2200" dirty="0"/>
              <a:t> </a:t>
            </a:r>
            <a:r>
              <a:rPr lang="en-GB" sz="2200" dirty="0" err="1"/>
              <a:t>sira</a:t>
            </a:r>
            <a:r>
              <a:rPr lang="en-GB" sz="2200" dirty="0"/>
              <a:t> </a:t>
            </a:r>
            <a:r>
              <a:rPr lang="en-GB" sz="2200" dirty="0" err="1"/>
              <a:t>iha</a:t>
            </a:r>
            <a:r>
              <a:rPr lang="en-GB" sz="2200" dirty="0"/>
              <a:t> </a:t>
            </a:r>
            <a:r>
              <a:rPr lang="en-GB" sz="2200" dirty="0" err="1"/>
              <a:t>tempu</a:t>
            </a:r>
            <a:r>
              <a:rPr lang="en-GB" sz="2200" dirty="0"/>
              <a:t> </a:t>
            </a:r>
            <a:r>
              <a:rPr lang="en-GB" sz="2200" dirty="0" err="1" smtClean="0"/>
              <a:t>hotu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Hadiak</a:t>
            </a:r>
            <a:r>
              <a:rPr lang="en-GB" sz="2200" dirty="0" smtClean="0"/>
              <a:t> </a:t>
            </a:r>
            <a:r>
              <a:rPr lang="en-GB" sz="2200" dirty="0" err="1"/>
              <a:t>asesu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bé</a:t>
            </a:r>
            <a:r>
              <a:rPr lang="en-GB" sz="2200" dirty="0"/>
              <a:t> </a:t>
            </a:r>
            <a:r>
              <a:rPr lang="en-GB" sz="2200" dirty="0" err="1"/>
              <a:t>hemu</a:t>
            </a:r>
            <a:r>
              <a:rPr lang="en-GB" sz="2200" dirty="0"/>
              <a:t> </a:t>
            </a:r>
            <a:r>
              <a:rPr lang="en-GB" sz="2200" dirty="0" err="1"/>
              <a:t>ne’ebe</a:t>
            </a:r>
            <a:r>
              <a:rPr lang="en-GB" sz="2200" dirty="0"/>
              <a:t> </a:t>
            </a:r>
            <a:r>
              <a:rPr lang="en-GB" sz="2200" dirty="0" err="1"/>
              <a:t>seguru</a:t>
            </a:r>
            <a:r>
              <a:rPr lang="en-GB" sz="2200" dirty="0"/>
              <a:t> / </a:t>
            </a:r>
            <a:r>
              <a:rPr lang="en-GB" sz="2200" dirty="0" err="1"/>
              <a:t>kapital</a:t>
            </a:r>
            <a:r>
              <a:rPr lang="en-GB" sz="2200" dirty="0"/>
              <a:t> </a:t>
            </a:r>
            <a:r>
              <a:rPr lang="en-GB" sz="2200" dirty="0" err="1"/>
              <a:t>rekursu</a:t>
            </a:r>
            <a:r>
              <a:rPr lang="en-GB" sz="2200" dirty="0"/>
              <a:t> natural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GB" sz="3400" dirty="0" err="1" smtClean="0"/>
              <a:t>Resultadu</a:t>
            </a:r>
            <a:r>
              <a:rPr lang="en-GB" sz="3400" dirty="0"/>
              <a:t> </a:t>
            </a:r>
            <a:r>
              <a:rPr lang="en-GB" sz="3400" dirty="0" err="1"/>
              <a:t>Obras</a:t>
            </a:r>
            <a:r>
              <a:rPr lang="en-GB" sz="3400" dirty="0"/>
              <a:t> </a:t>
            </a:r>
            <a:r>
              <a:rPr lang="en-GB" sz="3400" dirty="0" err="1" smtClean="0"/>
              <a:t>Publikas</a:t>
            </a:r>
            <a:r>
              <a:rPr lang="en-GB" sz="3400" dirty="0" smtClean="0"/>
              <a:t> no </a:t>
            </a:r>
            <a:r>
              <a:rPr lang="en-GB" sz="3400" dirty="0" err="1" smtClean="0"/>
              <a:t>Transporte</a:t>
            </a:r>
            <a:endParaRPr lang="en-GB" sz="3400" dirty="0" smtClean="0"/>
          </a:p>
        </p:txBody>
      </p:sp>
    </p:spTree>
    <p:extLst>
      <p:ext uri="{BB962C8B-B14F-4D97-AF65-F5344CB8AC3E}">
        <p14:creationId xmlns:p14="http://schemas.microsoft.com/office/powerpoint/2010/main" val="16963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153400" cy="4114801"/>
          </a:xfrm>
        </p:spPr>
        <p:txBody>
          <a:bodyPr vert="horz"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pt-BR" sz="2200" dirty="0"/>
              <a:t>Finansas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pt-BR" sz="2200" dirty="0" smtClean="0"/>
              <a:t>Hasae kapasidade Feto </a:t>
            </a:r>
            <a:r>
              <a:rPr lang="pt-BR" sz="2200" dirty="0"/>
              <a:t>no Feto Foin Sa’e </a:t>
            </a:r>
            <a:r>
              <a:rPr lang="pt-BR" sz="2200" dirty="0" smtClean="0"/>
              <a:t>Sira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Monitorizasaun</a:t>
            </a:r>
            <a:r>
              <a:rPr lang="en-GB" sz="2200" dirty="0" smtClean="0"/>
              <a:t> </a:t>
            </a:r>
            <a:r>
              <a:rPr lang="en-GB" sz="2200" dirty="0"/>
              <a:t>no </a:t>
            </a:r>
            <a:r>
              <a:rPr lang="en-GB" sz="2200" dirty="0" err="1" smtClean="0"/>
              <a:t>Avaliasaun</a:t>
            </a:r>
            <a:endParaRPr lang="en-GB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Mudansa</a:t>
            </a:r>
            <a:r>
              <a:rPr lang="en-GB" sz="2200" dirty="0" smtClean="0"/>
              <a:t> </a:t>
            </a:r>
            <a:r>
              <a:rPr lang="en-GB" sz="2200" dirty="0" err="1" smtClean="0"/>
              <a:t>Hahalok</a:t>
            </a:r>
            <a:r>
              <a:rPr lang="en-GB" sz="2200" dirty="0" smtClean="0"/>
              <a:t> </a:t>
            </a:r>
            <a:r>
              <a:rPr lang="en-GB" sz="2200" dirty="0" err="1" smtClean="0"/>
              <a:t>konaba</a:t>
            </a:r>
            <a:r>
              <a:rPr lang="en-GB" sz="2200" dirty="0" smtClean="0"/>
              <a:t> </a:t>
            </a:r>
            <a:r>
              <a:rPr lang="en-GB" sz="2200" dirty="0" err="1" smtClean="0"/>
              <a:t>pratika</a:t>
            </a:r>
            <a:r>
              <a:rPr lang="en-GB" sz="2200" dirty="0" smtClean="0"/>
              <a:t> </a:t>
            </a:r>
            <a:r>
              <a:rPr lang="en-GB" sz="2200" dirty="0" err="1" smtClean="0"/>
              <a:t>Nutrisaun</a:t>
            </a:r>
            <a:r>
              <a:rPr lang="en-GB" sz="2200" dirty="0" smtClean="0"/>
              <a:t> </a:t>
            </a:r>
            <a:r>
              <a:rPr lang="en-GB" sz="2200" dirty="0" err="1" smtClean="0"/>
              <a:t>tuir</a:t>
            </a:r>
            <a:r>
              <a:rPr lang="en-GB" sz="2200" dirty="0" smtClean="0"/>
              <a:t> </a:t>
            </a:r>
            <a:r>
              <a:rPr lang="en-GB" sz="2200" dirty="0" err="1" smtClean="0"/>
              <a:t>Padraun</a:t>
            </a:r>
            <a:endParaRPr lang="en-GB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Kordenasaun</a:t>
            </a:r>
            <a:r>
              <a:rPr lang="en-GB" sz="2200" dirty="0" smtClean="0"/>
              <a:t> </a:t>
            </a:r>
            <a:r>
              <a:rPr lang="en-GB" sz="2200" dirty="0" err="1"/>
              <a:t>nivel</a:t>
            </a:r>
            <a:r>
              <a:rPr lang="en-GB" sz="2200" dirty="0"/>
              <a:t> </a:t>
            </a:r>
            <a:r>
              <a:rPr lang="en-GB" sz="2200" dirty="0" err="1"/>
              <a:t>Nasional</a:t>
            </a:r>
            <a:r>
              <a:rPr lang="en-GB" sz="2200" dirty="0"/>
              <a:t> no </a:t>
            </a:r>
            <a:r>
              <a:rPr lang="en-GB" sz="2200" dirty="0" err="1"/>
              <a:t>Munisipal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rmAutofit/>
          </a:bodyPr>
          <a:lstStyle/>
          <a:p>
            <a:r>
              <a:rPr lang="en-GB" dirty="0" err="1"/>
              <a:t>Rekomendasaun</a:t>
            </a:r>
            <a:r>
              <a:rPr lang="en-GB" dirty="0"/>
              <a:t> Multi </a:t>
            </a:r>
            <a:r>
              <a:rPr lang="en-GB" dirty="0" err="1"/>
              <a:t>Setoral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07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4648200"/>
          </a:xfrm>
        </p:spPr>
        <p:txBody>
          <a:bodyPr vert="horz">
            <a:normAutofit fontScale="92500" lnSpcReduction="10000"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Halo </a:t>
            </a:r>
            <a:r>
              <a:rPr lang="fr-FR" sz="2200" dirty="0" err="1" smtClean="0"/>
              <a:t>validasaun</a:t>
            </a:r>
            <a:r>
              <a:rPr lang="fr-FR" sz="2200" dirty="0" smtClean="0"/>
              <a:t> </a:t>
            </a:r>
            <a:r>
              <a:rPr lang="fr-FR" sz="2200" dirty="0" err="1" smtClean="0"/>
              <a:t>ba</a:t>
            </a:r>
            <a:r>
              <a:rPr lang="fr-FR" sz="2200" dirty="0" smtClean="0"/>
              <a:t> </a:t>
            </a:r>
            <a:r>
              <a:rPr lang="fr-FR" sz="2200" dirty="0" err="1" smtClean="0"/>
              <a:t>prosesu</a:t>
            </a:r>
            <a:r>
              <a:rPr lang="fr-FR" sz="2200" dirty="0" smtClean="0"/>
              <a:t> </a:t>
            </a:r>
            <a:r>
              <a:rPr lang="fr-FR" sz="2200" dirty="0" err="1" smtClean="0"/>
              <a:t>mapamento</a:t>
            </a:r>
            <a:r>
              <a:rPr lang="fr-FR" sz="2200" dirty="0" smtClean="0"/>
              <a:t> </a:t>
            </a:r>
            <a:r>
              <a:rPr lang="fr-FR" sz="2200" dirty="0" err="1" smtClean="0"/>
              <a:t>intervensaun</a:t>
            </a:r>
            <a:r>
              <a:rPr lang="fr-FR" sz="2200" dirty="0" smtClean="0"/>
              <a:t> </a:t>
            </a:r>
            <a:r>
              <a:rPr lang="fr-FR" sz="2200" dirty="0" err="1" smtClean="0"/>
              <a:t>xave</a:t>
            </a:r>
            <a:r>
              <a:rPr lang="fr-FR" sz="2200" dirty="0" smtClean="0"/>
              <a:t> (</a:t>
            </a:r>
            <a:r>
              <a:rPr lang="fr-FR" sz="2200" dirty="0" err="1" smtClean="0"/>
              <a:t>Presisa</a:t>
            </a:r>
            <a:r>
              <a:rPr lang="fr-FR" sz="2200" dirty="0" smtClean="0"/>
              <a:t> </a:t>
            </a:r>
            <a:r>
              <a:rPr lang="fr-FR" sz="2200" dirty="0" err="1" smtClean="0"/>
              <a:t>agrega</a:t>
            </a:r>
            <a:r>
              <a:rPr lang="fr-FR" sz="2200" dirty="0" smtClean="0"/>
              <a:t> </a:t>
            </a:r>
            <a:r>
              <a:rPr lang="fr-FR" sz="2200" dirty="0" err="1" smtClean="0"/>
              <a:t>kustu</a:t>
            </a:r>
            <a:r>
              <a:rPr lang="fr-FR" sz="2200" dirty="0" smtClean="0"/>
              <a:t> </a:t>
            </a:r>
            <a:r>
              <a:rPr lang="fr-FR" sz="2200" dirty="0" err="1" smtClean="0"/>
              <a:t>nasional</a:t>
            </a:r>
            <a:r>
              <a:rPr lang="fr-FR" sz="2200" dirty="0" smtClean="0"/>
              <a:t> no </a:t>
            </a:r>
            <a:r>
              <a:rPr lang="fr-FR" sz="2200" dirty="0" err="1" smtClean="0"/>
              <a:t>kustu</a:t>
            </a:r>
            <a:r>
              <a:rPr lang="fr-FR" sz="2200" dirty="0" smtClean="0"/>
              <a:t> </a:t>
            </a:r>
            <a:r>
              <a:rPr lang="fr-FR" sz="2200" dirty="0" err="1" smtClean="0"/>
              <a:t>munisipio</a:t>
            </a:r>
            <a:r>
              <a:rPr lang="fr-FR" sz="2200" dirty="0" smtClean="0"/>
              <a:t> </a:t>
            </a:r>
            <a:r>
              <a:rPr lang="fr-FR" sz="2200" dirty="0" err="1" smtClean="0"/>
              <a:t>ba</a:t>
            </a:r>
            <a:r>
              <a:rPr lang="fr-FR" sz="2200" dirty="0" smtClean="0"/>
              <a:t> </a:t>
            </a:r>
            <a:r>
              <a:rPr lang="fr-FR" sz="2200" dirty="0" err="1" smtClean="0"/>
              <a:t>suco</a:t>
            </a:r>
            <a:r>
              <a:rPr lang="fr-FR" sz="2200" dirty="0" smtClean="0"/>
              <a:t>). (</a:t>
            </a:r>
            <a:r>
              <a:rPr lang="fr-FR" sz="2200" dirty="0" err="1" smtClean="0"/>
              <a:t>MoF</a:t>
            </a:r>
            <a:r>
              <a:rPr lang="fr-FR" sz="2200" dirty="0" smtClean="0"/>
              <a:t> </a:t>
            </a:r>
            <a:r>
              <a:rPr lang="fr-FR" sz="2200" dirty="0" err="1" smtClean="0"/>
              <a:t>mak</a:t>
            </a:r>
            <a:r>
              <a:rPr lang="fr-FR" sz="2200" dirty="0" smtClean="0"/>
              <a:t> </a:t>
            </a:r>
            <a:r>
              <a:rPr lang="fr-FR" sz="2200" dirty="0" err="1" smtClean="0"/>
              <a:t>lidera</a:t>
            </a:r>
            <a:r>
              <a:rPr lang="fr-FR" sz="2200" dirty="0" smtClean="0"/>
              <a:t>).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nn-NO" sz="2200" dirty="0" smtClean="0"/>
              <a:t>Identifika lakuna finanseira no teknika (Presisa TA)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Propoin </a:t>
            </a:r>
            <a:r>
              <a:rPr lang="it-IT" sz="2200" dirty="0"/>
              <a:t>ba governu </a:t>
            </a:r>
            <a:r>
              <a:rPr lang="it-IT" sz="2200" dirty="0" smtClean="0"/>
              <a:t>foun no parseirus dezenvolvimento kona ba intervensaun xave. (Inklui iha PAA)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Alokasaun orsamentu nebe adekuada (MoF)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Implementa intervensaun prioridade hotu hotu (Kada Ministeriu)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Monitoriza regularmente implementasaun no resultadu (EK KONSSANTIL)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Dokumenta implementasaun no revé fali métodu implementasaun (GTP) 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Rekomendasaun</a:t>
            </a:r>
            <a:r>
              <a:rPr lang="en-GB" dirty="0"/>
              <a:t> </a:t>
            </a:r>
            <a:r>
              <a:rPr lang="en-GB" dirty="0" err="1" smtClean="0"/>
              <a:t>Iha</a:t>
            </a:r>
            <a:r>
              <a:rPr lang="en-GB" dirty="0" smtClean="0"/>
              <a:t> </a:t>
            </a:r>
            <a:r>
              <a:rPr lang="en-GB" dirty="0" err="1" smtClean="0"/>
              <a:t>Suco</a:t>
            </a:r>
            <a:r>
              <a:rPr lang="en-GB" dirty="0" smtClean="0"/>
              <a:t> </a:t>
            </a:r>
            <a:r>
              <a:rPr lang="en-GB" dirty="0" err="1" smtClean="0"/>
              <a:t>pilotu</a:t>
            </a:r>
            <a:r>
              <a:rPr lang="en-GB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1214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1"/>
            <a:ext cx="8610600" cy="4648200"/>
          </a:xfrm>
        </p:spPr>
        <p:txBody>
          <a:bodyPr vert="horz">
            <a:normAutofit fontScale="92500"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fr-FR" sz="2200" dirty="0" err="1" smtClean="0"/>
              <a:t>Implementasaun</a:t>
            </a:r>
            <a:r>
              <a:rPr lang="fr-FR" sz="2200" dirty="0" smtClean="0"/>
              <a:t> </a:t>
            </a:r>
            <a:r>
              <a:rPr lang="fr-FR" sz="2200" dirty="0" err="1" smtClean="0"/>
              <a:t>laos</a:t>
            </a:r>
            <a:r>
              <a:rPr lang="fr-FR" sz="2200" dirty="0" smtClean="0"/>
              <a:t> </a:t>
            </a:r>
            <a:r>
              <a:rPr lang="fr-FR" sz="2200" dirty="0" err="1" smtClean="0"/>
              <a:t>tengki</a:t>
            </a:r>
            <a:r>
              <a:rPr lang="fr-FR" sz="2200" dirty="0" smtClean="0"/>
              <a:t> </a:t>
            </a:r>
            <a:r>
              <a:rPr lang="fr-FR" sz="2200" dirty="0" err="1" smtClean="0"/>
              <a:t>hanesan</a:t>
            </a:r>
            <a:r>
              <a:rPr lang="fr-FR" sz="2200" dirty="0" smtClean="0"/>
              <a:t> (</a:t>
            </a:r>
            <a:r>
              <a:rPr lang="fr-FR" sz="2200" dirty="0" err="1" smtClean="0"/>
              <a:t>standar</a:t>
            </a:r>
            <a:r>
              <a:rPr lang="fr-FR" sz="2200" dirty="0" smtClean="0"/>
              <a:t>) </a:t>
            </a:r>
            <a:r>
              <a:rPr lang="fr-FR" sz="2200" dirty="0" err="1" smtClean="0"/>
              <a:t>maibe</a:t>
            </a:r>
            <a:r>
              <a:rPr lang="fr-FR" sz="2200" dirty="0" smtClean="0"/>
              <a:t> </a:t>
            </a:r>
            <a:r>
              <a:rPr lang="fr-FR" sz="2200" dirty="0" err="1" smtClean="0"/>
              <a:t>tenki</a:t>
            </a:r>
            <a:r>
              <a:rPr lang="fr-FR" sz="2200" dirty="0" smtClean="0"/>
              <a:t> </a:t>
            </a:r>
            <a:r>
              <a:rPr lang="fr-FR" sz="2200" dirty="0" err="1" smtClean="0"/>
              <a:t>konsidera</a:t>
            </a:r>
            <a:r>
              <a:rPr lang="fr-FR" sz="2200" dirty="0" smtClean="0"/>
              <a:t> </a:t>
            </a:r>
            <a:r>
              <a:rPr lang="fr-FR" sz="2200" dirty="0" err="1" smtClean="0"/>
              <a:t>pontus</a:t>
            </a:r>
            <a:r>
              <a:rPr lang="fr-FR" sz="2200" dirty="0" smtClean="0"/>
              <a:t> importante </a:t>
            </a:r>
            <a:r>
              <a:rPr lang="fr-FR" sz="2200" dirty="0" err="1" smtClean="0"/>
              <a:t>tuir</a:t>
            </a:r>
            <a:r>
              <a:rPr lang="fr-FR" sz="2200" dirty="0" smtClean="0"/>
              <a:t> mai: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200" dirty="0" err="1" smtClean="0"/>
              <a:t>Hakbi’it</a:t>
            </a:r>
            <a:r>
              <a:rPr lang="fr-FR" sz="2200" dirty="0" smtClean="0"/>
              <a:t> </a:t>
            </a:r>
            <a:r>
              <a:rPr lang="fr-FR" sz="2200" dirty="0" err="1" smtClean="0"/>
              <a:t>ema</a:t>
            </a:r>
            <a:r>
              <a:rPr lang="fr-FR" sz="2200" dirty="0" smtClean="0"/>
              <a:t> no </a:t>
            </a:r>
            <a:r>
              <a:rPr lang="fr-FR" sz="2200" dirty="0" err="1" smtClean="0"/>
              <a:t>estrutura</a:t>
            </a:r>
            <a:r>
              <a:rPr lang="fr-FR" sz="2200" dirty="0" smtClean="0"/>
              <a:t> (</a:t>
            </a:r>
            <a:r>
              <a:rPr lang="fr-FR" sz="2200" dirty="0" err="1" smtClean="0"/>
              <a:t>grupu</a:t>
            </a:r>
            <a:r>
              <a:rPr lang="fr-FR" sz="2200" dirty="0" smtClean="0"/>
              <a:t>) </a:t>
            </a:r>
            <a:r>
              <a:rPr lang="fr-FR" sz="2200" dirty="0" err="1" smtClean="0"/>
              <a:t>ne’ebe</a:t>
            </a:r>
            <a:r>
              <a:rPr lang="fr-FR" sz="2200" dirty="0" smtClean="0"/>
              <a:t> existe </a:t>
            </a:r>
            <a:r>
              <a:rPr lang="fr-FR" sz="2200" dirty="0" err="1" smtClean="0"/>
              <a:t>iha</a:t>
            </a:r>
            <a:r>
              <a:rPr lang="fr-FR" sz="2200" dirty="0" smtClean="0"/>
              <a:t> </a:t>
            </a:r>
            <a:r>
              <a:rPr lang="fr-FR" sz="2200" dirty="0" err="1" smtClean="0"/>
              <a:t>kada</a:t>
            </a:r>
            <a:r>
              <a:rPr lang="fr-FR" sz="2200" dirty="0" smtClean="0"/>
              <a:t> </a:t>
            </a:r>
            <a:r>
              <a:rPr lang="fr-FR" sz="2200" dirty="0" err="1" smtClean="0"/>
              <a:t>suco</a:t>
            </a:r>
            <a:r>
              <a:rPr lang="fr-FR" sz="2200" dirty="0" smtClean="0"/>
              <a:t>. 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Evita </a:t>
            </a:r>
            <a:r>
              <a:rPr lang="fr-FR" sz="2200" dirty="0" err="1" smtClean="0"/>
              <a:t>iha</a:t>
            </a:r>
            <a:r>
              <a:rPr lang="fr-FR" sz="2200" dirty="0" smtClean="0"/>
              <a:t> </a:t>
            </a:r>
            <a:r>
              <a:rPr lang="fr-FR" sz="2200" dirty="0" err="1" smtClean="0"/>
              <a:t>duplikasaun</a:t>
            </a:r>
            <a:r>
              <a:rPr lang="fr-FR" sz="2200" dirty="0" smtClean="0"/>
              <a:t> (</a:t>
            </a:r>
            <a:r>
              <a:rPr lang="fr-FR" sz="2200" dirty="0" err="1" smtClean="0"/>
              <a:t>fo</a:t>
            </a:r>
            <a:r>
              <a:rPr lang="fr-FR" sz="2200" dirty="0" smtClean="0"/>
              <a:t> </a:t>
            </a:r>
            <a:r>
              <a:rPr lang="fr-FR" sz="2200" dirty="0" err="1" smtClean="0"/>
              <a:t>informasaun</a:t>
            </a:r>
            <a:r>
              <a:rPr lang="fr-FR" sz="2200" dirty="0" smtClean="0"/>
              <a:t> </a:t>
            </a:r>
            <a:r>
              <a:rPr lang="fr-FR" sz="2200" dirty="0" err="1" smtClean="0"/>
              <a:t>ne’ebe</a:t>
            </a:r>
            <a:r>
              <a:rPr lang="fr-FR" sz="2200" dirty="0" smtClean="0"/>
              <a:t> </a:t>
            </a:r>
            <a:r>
              <a:rPr lang="fr-FR" sz="2200" dirty="0" err="1" smtClean="0"/>
              <a:t>diferente</a:t>
            </a:r>
            <a:r>
              <a:rPr lang="fr-FR" sz="2200" dirty="0" smtClean="0"/>
              <a:t> </a:t>
            </a:r>
            <a:r>
              <a:rPr lang="fr-FR" sz="2200" dirty="0" err="1" smtClean="0"/>
              <a:t>husi</a:t>
            </a:r>
            <a:r>
              <a:rPr lang="fr-FR" sz="2200" dirty="0" smtClean="0"/>
              <a:t> </a:t>
            </a:r>
            <a:r>
              <a:rPr lang="fr-FR" sz="2200" dirty="0" err="1" smtClean="0"/>
              <a:t>setor</a:t>
            </a:r>
            <a:r>
              <a:rPr lang="fr-FR" sz="2200" dirty="0" smtClean="0"/>
              <a:t> </a:t>
            </a:r>
            <a:r>
              <a:rPr lang="fr-FR" sz="2200" dirty="0" err="1" smtClean="0"/>
              <a:t>oinoin</a:t>
            </a:r>
            <a:r>
              <a:rPr lang="fr-FR" sz="2200" dirty="0" smtClean="0"/>
              <a:t> </a:t>
            </a:r>
            <a:r>
              <a:rPr lang="fr-FR" sz="2200" dirty="0" err="1" smtClean="0"/>
              <a:t>ba</a:t>
            </a:r>
            <a:r>
              <a:rPr lang="fr-FR" sz="2200" dirty="0" smtClean="0"/>
              <a:t> </a:t>
            </a:r>
            <a:r>
              <a:rPr lang="fr-FR" sz="2200" dirty="0" err="1" smtClean="0"/>
              <a:t>grupu</a:t>
            </a:r>
            <a:r>
              <a:rPr lang="fr-FR" sz="2200" dirty="0" smtClean="0"/>
              <a:t> </a:t>
            </a:r>
            <a:r>
              <a:rPr lang="fr-FR" sz="2200" dirty="0" err="1" smtClean="0"/>
              <a:t>ne’ebe</a:t>
            </a:r>
            <a:r>
              <a:rPr lang="fr-FR" sz="2200" dirty="0" smtClean="0"/>
              <a:t> </a:t>
            </a:r>
            <a:r>
              <a:rPr lang="fr-FR" sz="2200" dirty="0" err="1" smtClean="0"/>
              <a:t>hanesan</a:t>
            </a:r>
            <a:r>
              <a:rPr lang="fr-FR" sz="2200" dirty="0" smtClean="0"/>
              <a:t>) 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200" dirty="0" err="1" smtClean="0"/>
              <a:t>Tenki</a:t>
            </a:r>
            <a:r>
              <a:rPr lang="fr-FR" sz="2200" dirty="0" smtClean="0"/>
              <a:t> </a:t>
            </a:r>
            <a:r>
              <a:rPr lang="fr-FR" sz="2200" dirty="0" err="1" smtClean="0"/>
              <a:t>konsidera</a:t>
            </a:r>
            <a:r>
              <a:rPr lang="fr-FR" sz="2200" dirty="0" smtClean="0"/>
              <a:t> </a:t>
            </a:r>
            <a:r>
              <a:rPr lang="fr-FR" sz="2200" dirty="0" err="1" smtClean="0"/>
              <a:t>rekursu</a:t>
            </a:r>
            <a:r>
              <a:rPr lang="fr-FR" sz="2200" dirty="0" smtClean="0"/>
              <a:t> </a:t>
            </a:r>
            <a:r>
              <a:rPr lang="fr-FR" sz="2200" dirty="0" err="1" smtClean="0"/>
              <a:t>ekonomia</a:t>
            </a:r>
            <a:r>
              <a:rPr lang="fr-FR" sz="2200" dirty="0" smtClean="0"/>
              <a:t> no </a:t>
            </a:r>
            <a:r>
              <a:rPr lang="fr-FR" sz="2200" dirty="0" err="1" smtClean="0"/>
              <a:t>kontestu</a:t>
            </a:r>
            <a:r>
              <a:rPr lang="fr-FR" sz="2200" dirty="0" smtClean="0"/>
              <a:t> </a:t>
            </a:r>
            <a:r>
              <a:rPr lang="fr-FR" sz="2200" dirty="0" err="1" smtClean="0"/>
              <a:t>lokal</a:t>
            </a:r>
            <a:r>
              <a:rPr lang="fr-FR" sz="2200" dirty="0" smtClean="0"/>
              <a:t> </a:t>
            </a:r>
            <a:endParaRPr lang="fr-FR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nn-NO" sz="2200" dirty="0" smtClean="0"/>
              <a:t>Asegura katak intervensaun bele responde mos nesesidade prioridade iha tempu hanesan 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Difini sistema monitrizasaun iha komunidade 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it-IT" sz="2200" dirty="0" smtClean="0"/>
              <a:t>Servisu governu tenki implementa iha suco idaidak no ba Suco hotu.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Pontus </a:t>
            </a:r>
            <a:r>
              <a:rPr lang="en-GB" sz="3200" dirty="0" err="1" smtClean="0"/>
              <a:t>Importante</a:t>
            </a:r>
            <a:r>
              <a:rPr lang="en-GB" sz="3200" dirty="0" smtClean="0"/>
              <a:t> </a:t>
            </a:r>
            <a:r>
              <a:rPr lang="en-GB" sz="3200" dirty="0" err="1" smtClean="0"/>
              <a:t>ba</a:t>
            </a:r>
            <a:r>
              <a:rPr lang="en-GB" sz="3200" dirty="0" smtClean="0"/>
              <a:t> </a:t>
            </a:r>
            <a:r>
              <a:rPr lang="en-GB" sz="3200" dirty="0" err="1" smtClean="0"/>
              <a:t>Implementasaun</a:t>
            </a:r>
            <a:r>
              <a:rPr lang="en-GB" sz="3200" dirty="0" smtClean="0"/>
              <a:t> </a:t>
            </a:r>
            <a:r>
              <a:rPr lang="en-GB" sz="3200" dirty="0" err="1" smtClean="0"/>
              <a:t>Suco</a:t>
            </a:r>
            <a:r>
              <a:rPr lang="en-GB" sz="3200" dirty="0" smtClean="0"/>
              <a:t> </a:t>
            </a:r>
            <a:r>
              <a:rPr lang="en-GB" sz="3200" dirty="0" err="1" smtClean="0"/>
              <a:t>pilotu</a:t>
            </a:r>
            <a:r>
              <a:rPr lang="en-GB" sz="3200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4428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528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dirty="0" err="1" smtClean="0"/>
              <a:t>Obrigadu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977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4582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dirty="0" err="1" smtClean="0"/>
              <a:t>Antesendente</a:t>
            </a: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 err="1" smtClean="0"/>
              <a:t>Métodu</a:t>
            </a:r>
            <a:r>
              <a:rPr lang="fr-FR" dirty="0" smtClean="0"/>
              <a:t> </a:t>
            </a:r>
            <a:r>
              <a:rPr lang="fr-FR" dirty="0" err="1" smtClean="0"/>
              <a:t>prioritizasaun</a:t>
            </a: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 err="1" smtClean="0"/>
              <a:t>Resultadu</a:t>
            </a:r>
            <a:r>
              <a:rPr lang="fr-FR" dirty="0" smtClean="0"/>
              <a:t> </a:t>
            </a:r>
            <a:r>
              <a:rPr lang="fr-FR" dirty="0" err="1" smtClean="0"/>
              <a:t>kada</a:t>
            </a:r>
            <a:r>
              <a:rPr lang="fr-FR" dirty="0" smtClean="0"/>
              <a:t> </a:t>
            </a:r>
            <a:r>
              <a:rPr lang="en-GB" dirty="0" err="1" smtClean="0"/>
              <a:t>setór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dirty="0" err="1" smtClean="0"/>
              <a:t>Rekomendasaun</a:t>
            </a:r>
            <a:r>
              <a:rPr lang="en-GB" dirty="0" smtClean="0"/>
              <a:t> </a:t>
            </a:r>
            <a:r>
              <a:rPr lang="en-GB" dirty="0" err="1"/>
              <a:t>intervensaun</a:t>
            </a:r>
            <a:r>
              <a:rPr lang="en-GB" dirty="0"/>
              <a:t> </a:t>
            </a:r>
            <a:r>
              <a:rPr lang="en-GB" dirty="0" err="1"/>
              <a:t>iha</a:t>
            </a:r>
            <a:r>
              <a:rPr lang="en-GB" dirty="0"/>
              <a:t> </a:t>
            </a:r>
            <a:r>
              <a:rPr lang="en-GB" dirty="0" err="1"/>
              <a:t>suco</a:t>
            </a:r>
            <a:r>
              <a:rPr lang="en-GB" dirty="0"/>
              <a:t> </a:t>
            </a:r>
            <a:r>
              <a:rPr lang="en-GB" dirty="0" err="1"/>
              <a:t>pilotu</a:t>
            </a:r>
            <a:r>
              <a:rPr lang="en-GB" dirty="0"/>
              <a:t> </a:t>
            </a:r>
            <a:r>
              <a:rPr lang="en-GB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GB" dirty="0" err="1" smtClean="0"/>
              <a:t>Implementasaun</a:t>
            </a:r>
            <a:r>
              <a:rPr lang="en-GB" dirty="0" smtClean="0"/>
              <a:t> </a:t>
            </a:r>
            <a:r>
              <a:rPr lang="en-GB" dirty="0" err="1"/>
              <a:t>iha</a:t>
            </a:r>
            <a:r>
              <a:rPr lang="en-GB" dirty="0"/>
              <a:t> </a:t>
            </a:r>
            <a:r>
              <a:rPr lang="en-GB" dirty="0" err="1"/>
              <a:t>suco</a:t>
            </a:r>
            <a:r>
              <a:rPr lang="en-GB" dirty="0"/>
              <a:t> </a:t>
            </a:r>
            <a:r>
              <a:rPr lang="en-GB" dirty="0" err="1"/>
              <a:t>pilotu</a:t>
            </a:r>
            <a:r>
              <a:rPr lang="en-GB" dirty="0"/>
              <a:t>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Kontiudu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49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err="1" smtClean="0"/>
              <a:t>Ekipa</a:t>
            </a:r>
            <a:r>
              <a:rPr lang="en-GB" dirty="0" smtClean="0"/>
              <a:t> </a:t>
            </a:r>
            <a:r>
              <a:rPr lang="en-GB" dirty="0" err="1"/>
              <a:t>Konjunta</a:t>
            </a:r>
            <a:r>
              <a:rPr lang="en-GB" dirty="0"/>
              <a:t> KONSSANTIL </a:t>
            </a:r>
            <a:r>
              <a:rPr lang="en-GB" dirty="0" err="1"/>
              <a:t>halao</a:t>
            </a:r>
            <a:r>
              <a:rPr lang="en-GB" dirty="0"/>
              <a:t> </a:t>
            </a:r>
            <a:r>
              <a:rPr lang="en-GB" dirty="0" err="1" smtClean="0"/>
              <a:t>konsultasaun</a:t>
            </a:r>
            <a:r>
              <a:rPr lang="en-GB" dirty="0" smtClean="0"/>
              <a:t> Multi </a:t>
            </a:r>
            <a:r>
              <a:rPr lang="en-GB" dirty="0" err="1"/>
              <a:t>Parseirus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iha</a:t>
            </a:r>
            <a:r>
              <a:rPr lang="en-GB" dirty="0" smtClean="0"/>
              <a:t> </a:t>
            </a:r>
            <a:r>
              <a:rPr lang="en-GB" dirty="0"/>
              <a:t>2017 – </a:t>
            </a:r>
            <a:r>
              <a:rPr lang="en-GB" dirty="0" smtClean="0"/>
              <a:t>2018 </a:t>
            </a:r>
            <a:r>
              <a:rPr lang="en-GB" dirty="0" err="1" smtClean="0"/>
              <a:t>ho</a:t>
            </a:r>
            <a:r>
              <a:rPr lang="en-GB" dirty="0" smtClean="0"/>
              <a:t> </a:t>
            </a:r>
            <a:r>
              <a:rPr lang="en-GB" dirty="0" err="1"/>
              <a:t>objetivu</a:t>
            </a:r>
            <a:r>
              <a:rPr lang="en-GB" dirty="0"/>
              <a:t> 2</a:t>
            </a:r>
            <a:r>
              <a:rPr lang="en-GB" dirty="0" smtClean="0"/>
              <a:t>:</a:t>
            </a:r>
            <a:endParaRPr lang="en-GB" dirty="0"/>
          </a:p>
          <a:p>
            <a:pPr marL="742950" lvl="1" indent="-114300">
              <a:spcAft>
                <a:spcPts val="1200"/>
              </a:spcAft>
            </a:pPr>
            <a:r>
              <a:rPr lang="en-GB" sz="2400" b="1" u="sng" dirty="0" err="1"/>
              <a:t>Longu</a:t>
            </a:r>
            <a:r>
              <a:rPr lang="en-GB" sz="2400" b="1" u="sng" dirty="0"/>
              <a:t> </a:t>
            </a:r>
            <a:r>
              <a:rPr lang="en-GB" sz="2400" b="1" u="sng" dirty="0" err="1"/>
              <a:t>prazu</a:t>
            </a:r>
            <a:r>
              <a:rPr lang="en-GB" sz="2400" dirty="0"/>
              <a:t>: </a:t>
            </a:r>
            <a:r>
              <a:rPr lang="en-GB" sz="2400" dirty="0" err="1" smtClean="0"/>
              <a:t>Aprezenta</a:t>
            </a:r>
            <a:r>
              <a:rPr lang="en-GB" sz="2400" dirty="0" smtClean="0"/>
              <a:t> </a:t>
            </a:r>
            <a:r>
              <a:rPr lang="en-GB" sz="2400" dirty="0" err="1"/>
              <a:t>ba</a:t>
            </a:r>
            <a:r>
              <a:rPr lang="en-GB" sz="2400" dirty="0"/>
              <a:t> </a:t>
            </a:r>
            <a:r>
              <a:rPr lang="en-GB" sz="2400" dirty="0" err="1"/>
              <a:t>governu</a:t>
            </a:r>
            <a:r>
              <a:rPr lang="en-GB" sz="2400" dirty="0"/>
              <a:t> </a:t>
            </a:r>
            <a:r>
              <a:rPr lang="en-GB" sz="2400" dirty="0" err="1"/>
              <a:t>esbosu</a:t>
            </a:r>
            <a:r>
              <a:rPr lang="en-GB" sz="2400" dirty="0"/>
              <a:t> </a:t>
            </a:r>
            <a:r>
              <a:rPr lang="en-GB" sz="2400" dirty="0" err="1"/>
              <a:t>pakote</a:t>
            </a:r>
            <a:r>
              <a:rPr lang="en-GB" sz="2400" dirty="0"/>
              <a:t> </a:t>
            </a:r>
            <a:r>
              <a:rPr lang="en-GB" sz="2400" dirty="0" err="1"/>
              <a:t>intervensaun</a:t>
            </a:r>
            <a:r>
              <a:rPr lang="en-GB" sz="2400" dirty="0"/>
              <a:t> </a:t>
            </a:r>
            <a:r>
              <a:rPr lang="en-GB" sz="2400" dirty="0" err="1"/>
              <a:t>xavé</a:t>
            </a:r>
            <a:r>
              <a:rPr lang="en-GB" sz="2400" dirty="0"/>
              <a:t> </a:t>
            </a:r>
            <a:r>
              <a:rPr lang="en-GB" sz="2400" dirty="0" err="1"/>
              <a:t>atu</a:t>
            </a:r>
            <a:r>
              <a:rPr lang="en-GB" sz="2400" dirty="0"/>
              <a:t> </a:t>
            </a:r>
            <a:r>
              <a:rPr lang="en-GB" sz="2400" dirty="0" err="1"/>
              <a:t>hadiak</a:t>
            </a:r>
            <a:r>
              <a:rPr lang="en-GB" sz="2400" dirty="0"/>
              <a:t> </a:t>
            </a:r>
            <a:r>
              <a:rPr lang="en-GB" sz="2400" dirty="0" err="1"/>
              <a:t>seguransa</a:t>
            </a:r>
            <a:r>
              <a:rPr lang="en-GB" sz="2400" dirty="0"/>
              <a:t> </a:t>
            </a:r>
            <a:r>
              <a:rPr lang="en-GB" sz="2400" dirty="0" err="1"/>
              <a:t>aihan</a:t>
            </a:r>
            <a:r>
              <a:rPr lang="en-GB" sz="2400" dirty="0"/>
              <a:t> no </a:t>
            </a:r>
            <a:r>
              <a:rPr lang="en-GB" sz="2400" dirty="0" err="1" smtClean="0"/>
              <a:t>malnutrisaun</a:t>
            </a:r>
            <a:r>
              <a:rPr lang="en-GB" sz="2400" dirty="0"/>
              <a:t> </a:t>
            </a:r>
            <a:r>
              <a:rPr lang="en-GB" sz="2400" dirty="0" err="1" smtClean="0"/>
              <a:t>iha</a:t>
            </a:r>
            <a:r>
              <a:rPr lang="en-GB" sz="2400" dirty="0" smtClean="0"/>
              <a:t> Timor-Leste.</a:t>
            </a:r>
            <a:endParaRPr lang="en-GB" sz="2400" dirty="0"/>
          </a:p>
          <a:p>
            <a:pPr marL="742950" lvl="1" indent="-114300">
              <a:spcAft>
                <a:spcPts val="1200"/>
              </a:spcAft>
            </a:pPr>
            <a:r>
              <a:rPr lang="en-GB" sz="2400" b="1" u="sng" dirty="0" err="1"/>
              <a:t>Kurtu</a:t>
            </a:r>
            <a:r>
              <a:rPr lang="en-GB" sz="2400" b="1" u="sng" dirty="0"/>
              <a:t> </a:t>
            </a:r>
            <a:r>
              <a:rPr lang="en-GB" sz="2400" b="1" u="sng" dirty="0" err="1"/>
              <a:t>Prazu</a:t>
            </a:r>
            <a:r>
              <a:rPr lang="en-GB" sz="2400" dirty="0"/>
              <a:t>: </a:t>
            </a:r>
            <a:r>
              <a:rPr lang="en-GB" sz="2400" dirty="0" err="1"/>
              <a:t>Propoin</a:t>
            </a:r>
            <a:r>
              <a:rPr lang="en-GB" sz="2400" dirty="0"/>
              <a:t> </a:t>
            </a:r>
            <a:r>
              <a:rPr lang="en-GB" sz="2400" dirty="0" err="1"/>
              <a:t>planu</a:t>
            </a:r>
            <a:r>
              <a:rPr lang="en-GB" sz="2400" dirty="0"/>
              <a:t> </a:t>
            </a:r>
            <a:r>
              <a:rPr lang="en-GB" sz="2400" dirty="0" err="1"/>
              <a:t>asaun</a:t>
            </a:r>
            <a:r>
              <a:rPr lang="en-GB" sz="2400" dirty="0"/>
              <a:t> multi </a:t>
            </a:r>
            <a:r>
              <a:rPr lang="en-GB" sz="2400" dirty="0" err="1"/>
              <a:t>setor</a:t>
            </a:r>
            <a:r>
              <a:rPr lang="en-GB" sz="2400" dirty="0"/>
              <a:t> </a:t>
            </a:r>
            <a:r>
              <a:rPr lang="en-GB" sz="2400" dirty="0" err="1"/>
              <a:t>baseia</a:t>
            </a:r>
            <a:r>
              <a:rPr lang="en-GB" sz="2400" dirty="0"/>
              <a:t> </a:t>
            </a:r>
            <a:r>
              <a:rPr lang="en-GB" sz="2400" dirty="0" err="1"/>
              <a:t>ba</a:t>
            </a:r>
            <a:r>
              <a:rPr lang="en-GB" sz="2400" dirty="0"/>
              <a:t> </a:t>
            </a:r>
            <a:r>
              <a:rPr lang="en-GB" sz="2400" dirty="0" err="1"/>
              <a:t>avaliasaun</a:t>
            </a:r>
            <a:r>
              <a:rPr lang="en-GB" sz="2400" dirty="0"/>
              <a:t> </a:t>
            </a:r>
            <a:r>
              <a:rPr lang="en-GB" sz="2400" dirty="0" err="1" smtClean="0"/>
              <a:t>partisipatoriu</a:t>
            </a:r>
            <a:r>
              <a:rPr lang="en-GB" sz="2400" dirty="0" smtClean="0"/>
              <a:t> </a:t>
            </a:r>
            <a:r>
              <a:rPr lang="en-GB" sz="2400" dirty="0" err="1" smtClean="0"/>
              <a:t>ne’ebe</a:t>
            </a:r>
            <a:r>
              <a:rPr lang="en-GB" sz="2400" dirty="0" smtClean="0"/>
              <a:t> </a:t>
            </a:r>
            <a:r>
              <a:rPr lang="en-GB" sz="2400" dirty="0" err="1" smtClean="0"/>
              <a:t>baseia</a:t>
            </a:r>
            <a:r>
              <a:rPr lang="en-GB" sz="2400" dirty="0" smtClean="0"/>
              <a:t> </a:t>
            </a:r>
            <a:r>
              <a:rPr lang="en-GB" sz="2400" dirty="0" err="1" smtClean="0"/>
              <a:t>ba</a:t>
            </a:r>
            <a:r>
              <a:rPr lang="en-GB" sz="2400" dirty="0" smtClean="0"/>
              <a:t> </a:t>
            </a:r>
            <a:r>
              <a:rPr lang="en-GB" sz="2400" dirty="0" err="1" smtClean="0"/>
              <a:t>nesesidade</a:t>
            </a:r>
            <a:r>
              <a:rPr lang="en-GB" sz="2400" dirty="0"/>
              <a:t> </a:t>
            </a:r>
            <a:r>
              <a:rPr lang="en-GB" sz="2400" dirty="0" err="1" smtClean="0"/>
              <a:t>iha</a:t>
            </a:r>
            <a:r>
              <a:rPr lang="en-GB" sz="2400" dirty="0" smtClean="0"/>
              <a:t> </a:t>
            </a:r>
            <a:r>
              <a:rPr lang="en-GB" sz="2400" dirty="0" err="1"/>
              <a:t>suco</a:t>
            </a:r>
            <a:r>
              <a:rPr lang="en-GB" sz="2400" dirty="0"/>
              <a:t> </a:t>
            </a:r>
            <a:r>
              <a:rPr lang="en-GB" sz="2400" dirty="0" err="1"/>
              <a:t>pilotu</a:t>
            </a:r>
            <a:r>
              <a:rPr lang="en-GB" sz="2400" dirty="0"/>
              <a:t> 3 KONSSANTIL (</a:t>
            </a:r>
            <a:r>
              <a:rPr lang="en-GB" sz="2400" dirty="0" err="1"/>
              <a:t>refere</a:t>
            </a:r>
            <a:r>
              <a:rPr lang="en-GB" sz="2400" dirty="0"/>
              <a:t> </a:t>
            </a:r>
            <a:r>
              <a:rPr lang="en-GB" sz="2400" dirty="0" err="1"/>
              <a:t>ba</a:t>
            </a:r>
            <a:r>
              <a:rPr lang="en-GB" sz="2400" dirty="0"/>
              <a:t> </a:t>
            </a:r>
            <a:r>
              <a:rPr lang="en-GB" sz="2400" dirty="0" err="1"/>
              <a:t>intervensaun</a:t>
            </a:r>
            <a:r>
              <a:rPr lang="en-GB" sz="2400" dirty="0"/>
              <a:t> </a:t>
            </a:r>
            <a:r>
              <a:rPr lang="en-GB" sz="2400" dirty="0" err="1"/>
              <a:t>xave</a:t>
            </a:r>
            <a:r>
              <a:rPr lang="en-GB" sz="2400" dirty="0"/>
              <a:t> </a:t>
            </a:r>
            <a:r>
              <a:rPr lang="en-GB" sz="2400" dirty="0" err="1"/>
              <a:t>husi</a:t>
            </a:r>
            <a:r>
              <a:rPr lang="en-GB" sz="2400" dirty="0"/>
              <a:t> </a:t>
            </a:r>
            <a:r>
              <a:rPr lang="en-GB" sz="2400" dirty="0" err="1"/>
              <a:t>kuadru</a:t>
            </a:r>
            <a:r>
              <a:rPr lang="en-GB" sz="2400" dirty="0"/>
              <a:t> </a:t>
            </a:r>
            <a:r>
              <a:rPr lang="en-GB" sz="2400" dirty="0" err="1"/>
              <a:t>politika</a:t>
            </a:r>
            <a:r>
              <a:rPr lang="en-GB" sz="2400" dirty="0"/>
              <a:t>).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Antesendente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2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7667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K</a:t>
            </a:r>
            <a:r>
              <a:rPr lang="en-GB" dirty="0" err="1" smtClean="0"/>
              <a:t>onsultasaun</a:t>
            </a:r>
            <a:r>
              <a:rPr lang="en-GB" dirty="0" smtClean="0"/>
              <a:t> </a:t>
            </a:r>
            <a:r>
              <a:rPr lang="en-GB" dirty="0"/>
              <a:t>multi </a:t>
            </a:r>
            <a:r>
              <a:rPr lang="en-GB" dirty="0" err="1" smtClean="0"/>
              <a:t>setor</a:t>
            </a:r>
            <a:r>
              <a:rPr lang="en-GB" dirty="0" smtClean="0"/>
              <a:t> </a:t>
            </a:r>
            <a:r>
              <a:rPr lang="en-GB" dirty="0" err="1" smtClean="0"/>
              <a:t>konaba</a:t>
            </a:r>
            <a:r>
              <a:rPr lang="en-GB" dirty="0" smtClean="0"/>
              <a:t> </a:t>
            </a:r>
            <a:r>
              <a:rPr lang="en-GB" dirty="0" err="1" smtClean="0"/>
              <a:t>tema</a:t>
            </a:r>
            <a:r>
              <a:rPr lang="en-GB" dirty="0" smtClean="0"/>
              <a:t> </a:t>
            </a:r>
            <a:r>
              <a:rPr lang="en-GB" dirty="0" err="1"/>
              <a:t>komún</a:t>
            </a:r>
            <a:r>
              <a:rPr lang="en-GB" dirty="0"/>
              <a:t> </a:t>
            </a:r>
            <a:r>
              <a:rPr lang="en-GB" dirty="0" smtClean="0"/>
              <a:t>3:</a:t>
            </a:r>
            <a:endParaRPr lang="en-GB" dirty="0"/>
          </a:p>
          <a:p>
            <a:pPr lvl="1"/>
            <a:r>
              <a:rPr lang="en-GB" dirty="0" err="1"/>
              <a:t>Envolve</a:t>
            </a:r>
            <a:r>
              <a:rPr lang="en-GB" dirty="0"/>
              <a:t> </a:t>
            </a:r>
            <a:r>
              <a:rPr lang="en-GB" dirty="0" err="1"/>
              <a:t>foinsa’e</a:t>
            </a:r>
            <a:r>
              <a:rPr lang="en-GB" dirty="0"/>
              <a:t> </a:t>
            </a:r>
            <a:r>
              <a:rPr lang="en-GB" dirty="0" err="1"/>
              <a:t>sira</a:t>
            </a:r>
            <a:endParaRPr lang="en-GB" dirty="0"/>
          </a:p>
          <a:p>
            <a:pPr lvl="1"/>
            <a:r>
              <a:rPr lang="en-GB" dirty="0" err="1"/>
              <a:t>Hakbi’it</a:t>
            </a:r>
            <a:r>
              <a:rPr lang="en-GB" dirty="0"/>
              <a:t> </a:t>
            </a:r>
            <a:r>
              <a:rPr lang="en-GB" dirty="0" err="1"/>
              <a:t>feto</a:t>
            </a:r>
            <a:r>
              <a:rPr lang="en-GB" dirty="0"/>
              <a:t> no </a:t>
            </a:r>
            <a:r>
              <a:rPr lang="en-GB" dirty="0" err="1"/>
              <a:t>feto</a:t>
            </a:r>
            <a:r>
              <a:rPr lang="en-GB" dirty="0"/>
              <a:t> </a:t>
            </a:r>
            <a:r>
              <a:rPr lang="en-GB" dirty="0" err="1"/>
              <a:t>foin</a:t>
            </a:r>
            <a:r>
              <a:rPr lang="en-GB" dirty="0"/>
              <a:t> </a:t>
            </a:r>
            <a:r>
              <a:rPr lang="en-GB" dirty="0" err="1"/>
              <a:t>sa’e</a:t>
            </a:r>
            <a:r>
              <a:rPr lang="en-GB" dirty="0"/>
              <a:t>  </a:t>
            </a:r>
            <a:r>
              <a:rPr lang="en-GB" dirty="0" err="1"/>
              <a:t>sira</a:t>
            </a:r>
            <a:endParaRPr lang="en-GB" dirty="0"/>
          </a:p>
          <a:p>
            <a:pPr lvl="1">
              <a:spcAft>
                <a:spcPts val="1200"/>
              </a:spcAft>
            </a:pPr>
            <a:r>
              <a:rPr lang="en-GB" dirty="0" err="1"/>
              <a:t>Hadi’ak</a:t>
            </a:r>
            <a:r>
              <a:rPr lang="en-GB" dirty="0"/>
              <a:t> </a:t>
            </a:r>
            <a:r>
              <a:rPr lang="en-GB" dirty="0" err="1"/>
              <a:t>prátika</a:t>
            </a:r>
            <a:r>
              <a:rPr lang="en-GB" dirty="0"/>
              <a:t> </a:t>
            </a:r>
            <a:r>
              <a:rPr lang="en-GB" dirty="0" err="1"/>
              <a:t>nutrisaun</a:t>
            </a:r>
            <a:r>
              <a:rPr lang="en-GB" dirty="0"/>
              <a:t> </a:t>
            </a:r>
            <a:r>
              <a:rPr lang="en-GB" dirty="0" err="1"/>
              <a:t>família</a:t>
            </a:r>
            <a:r>
              <a:rPr lang="en-GB" dirty="0"/>
              <a:t> </a:t>
            </a:r>
            <a:r>
              <a:rPr lang="en-GB" dirty="0" err="1" smtClean="0"/>
              <a:t>nian</a:t>
            </a:r>
            <a:endParaRPr lang="en-GB" dirty="0" smtClean="0"/>
          </a:p>
          <a:p>
            <a:r>
              <a:rPr lang="en-GB" dirty="0" err="1" smtClean="0"/>
              <a:t>Transforma</a:t>
            </a:r>
            <a:r>
              <a:rPr lang="en-GB" dirty="0" smtClean="0"/>
              <a:t> </a:t>
            </a:r>
            <a:r>
              <a:rPr lang="en-GB" dirty="0" err="1" smtClean="0"/>
              <a:t>prioridade</a:t>
            </a:r>
            <a:r>
              <a:rPr lang="en-GB" dirty="0" smtClean="0"/>
              <a:t> </a:t>
            </a:r>
            <a:r>
              <a:rPr lang="en-GB" dirty="0" err="1" smtClean="0"/>
              <a:t>ho</a:t>
            </a:r>
            <a:r>
              <a:rPr lang="en-GB" dirty="0" smtClean="0"/>
              <a:t> </a:t>
            </a:r>
            <a:r>
              <a:rPr lang="en-GB" dirty="0" err="1" smtClean="0"/>
              <a:t>foku</a:t>
            </a:r>
            <a:r>
              <a:rPr lang="en-GB" dirty="0" smtClean="0"/>
              <a:t> </a:t>
            </a:r>
            <a:r>
              <a:rPr lang="en-GB" dirty="0" err="1" smtClean="0"/>
              <a:t>setoral</a:t>
            </a:r>
            <a:r>
              <a:rPr lang="en-GB" dirty="0" smtClean="0"/>
              <a:t> / </a:t>
            </a:r>
            <a:r>
              <a:rPr lang="en-GB" dirty="0" err="1" smtClean="0"/>
              <a:t>prioridade</a:t>
            </a:r>
            <a:r>
              <a:rPr lang="en-GB" dirty="0" smtClean="0"/>
              <a:t>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setor</a:t>
            </a:r>
            <a:r>
              <a:rPr lang="en-GB" dirty="0" smtClean="0"/>
              <a:t> no </a:t>
            </a:r>
            <a:r>
              <a:rPr lang="en-GB" dirty="0" err="1" smtClean="0"/>
              <a:t>ministeriu</a:t>
            </a:r>
            <a:r>
              <a:rPr lang="en-GB" dirty="0" smtClean="0"/>
              <a:t> :</a:t>
            </a:r>
          </a:p>
          <a:p>
            <a:pPr lvl="1"/>
            <a:r>
              <a:rPr lang="en-GB" dirty="0" err="1" smtClean="0"/>
              <a:t>Saúde</a:t>
            </a:r>
            <a:endParaRPr lang="en-GB" dirty="0"/>
          </a:p>
          <a:p>
            <a:pPr lvl="1"/>
            <a:r>
              <a:rPr lang="en-GB" dirty="0"/>
              <a:t>Edukasaun</a:t>
            </a:r>
          </a:p>
          <a:p>
            <a:pPr lvl="1"/>
            <a:r>
              <a:rPr lang="en-GB" dirty="0" err="1"/>
              <a:t>Agrikultura</a:t>
            </a:r>
            <a:endParaRPr lang="en-GB" dirty="0"/>
          </a:p>
          <a:p>
            <a:pPr lvl="1"/>
            <a:r>
              <a:rPr lang="en-GB" dirty="0" err="1" smtClean="0"/>
              <a:t>Solidariedade</a:t>
            </a:r>
            <a:r>
              <a:rPr lang="en-GB" dirty="0" smtClean="0"/>
              <a:t> </a:t>
            </a:r>
            <a:r>
              <a:rPr lang="en-GB" dirty="0" err="1"/>
              <a:t>Sosial</a:t>
            </a:r>
            <a:endParaRPr lang="en-GB" dirty="0"/>
          </a:p>
          <a:p>
            <a:pPr lvl="1"/>
            <a:r>
              <a:rPr lang="en-GB" dirty="0" err="1"/>
              <a:t>Komersiu</a:t>
            </a:r>
            <a:r>
              <a:rPr lang="en-GB" dirty="0"/>
              <a:t>, </a:t>
            </a:r>
            <a:r>
              <a:rPr lang="en-GB" dirty="0" err="1" smtClean="0"/>
              <a:t>Industria</a:t>
            </a:r>
            <a:r>
              <a:rPr lang="en-GB" dirty="0" smtClean="0"/>
              <a:t>, CLN (&amp; </a:t>
            </a:r>
            <a:r>
              <a:rPr lang="en-GB" dirty="0" err="1" smtClean="0"/>
              <a:t>Empregu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err="1"/>
              <a:t>Finansas</a:t>
            </a:r>
            <a:r>
              <a:rPr lang="en-GB" dirty="0"/>
              <a:t> &amp; </a:t>
            </a:r>
            <a:r>
              <a:rPr lang="en-GB" dirty="0" err="1"/>
              <a:t>Estatistika</a:t>
            </a:r>
            <a:endParaRPr lang="en-GB" dirty="0"/>
          </a:p>
          <a:p>
            <a:pPr lvl="1"/>
            <a:r>
              <a:rPr lang="en-GB" dirty="0" err="1"/>
              <a:t>Obras</a:t>
            </a:r>
            <a:r>
              <a:rPr lang="en-GB" dirty="0"/>
              <a:t> </a:t>
            </a:r>
            <a:r>
              <a:rPr lang="en-GB" dirty="0" err="1"/>
              <a:t>Publikas</a:t>
            </a:r>
            <a:r>
              <a:rPr lang="en-GB" dirty="0"/>
              <a:t> &amp; </a:t>
            </a:r>
            <a:r>
              <a:rPr lang="en-GB" dirty="0" err="1" smtClean="0"/>
              <a:t>Transporte</a:t>
            </a:r>
            <a:endParaRPr lang="en-GB" dirty="0" smtClean="0"/>
          </a:p>
          <a:p>
            <a:pPr marL="393192" lvl="1" indent="0">
              <a:buNone/>
            </a:pPr>
            <a:r>
              <a:rPr lang="en-GB" dirty="0"/>
              <a:t>	</a:t>
            </a:r>
            <a:r>
              <a:rPr lang="en-GB" dirty="0" smtClean="0"/>
              <a:t>		* </a:t>
            </a:r>
            <a:r>
              <a:rPr lang="en-GB" dirty="0" err="1"/>
              <a:t>K</a:t>
            </a:r>
            <a:r>
              <a:rPr lang="en-GB" dirty="0" err="1" smtClean="0"/>
              <a:t>onsidera</a:t>
            </a:r>
            <a:r>
              <a:rPr lang="en-GB" dirty="0" smtClean="0"/>
              <a:t> </a:t>
            </a:r>
            <a:r>
              <a:rPr lang="en-GB" dirty="0" err="1" smtClean="0"/>
              <a:t>Jéneru</a:t>
            </a:r>
            <a:r>
              <a:rPr lang="en-GB" dirty="0" smtClean="0"/>
              <a:t> no </a:t>
            </a:r>
            <a:r>
              <a:rPr lang="en-GB" dirty="0" err="1" smtClean="0"/>
              <a:t>asaun</a:t>
            </a:r>
            <a:r>
              <a:rPr lang="en-GB" dirty="0" smtClean="0"/>
              <a:t> multi </a:t>
            </a:r>
            <a:r>
              <a:rPr lang="en-GB" dirty="0" err="1" smtClean="0"/>
              <a:t>setor</a:t>
            </a: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Métodu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76672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200" dirty="0" err="1" smtClean="0"/>
              <a:t>Intervensaun</a:t>
            </a:r>
            <a:r>
              <a:rPr lang="en-GB" sz="2200" dirty="0" smtClean="0"/>
              <a:t> 8 </a:t>
            </a:r>
            <a:r>
              <a:rPr lang="en-GB" sz="2200" dirty="0" err="1" smtClean="0"/>
              <a:t>husi</a:t>
            </a:r>
            <a:r>
              <a:rPr lang="en-GB" sz="2200" dirty="0" smtClean="0"/>
              <a:t> </a:t>
            </a:r>
            <a:r>
              <a:rPr lang="en-GB" sz="2200" dirty="0" err="1" smtClean="0"/>
              <a:t>Pakote</a:t>
            </a:r>
            <a:r>
              <a:rPr lang="en-GB" sz="2200" dirty="0" smtClean="0"/>
              <a:t> </a:t>
            </a:r>
            <a:r>
              <a:rPr lang="en-GB" sz="2200" dirty="0" err="1" smtClean="0"/>
              <a:t>Intervensaun</a:t>
            </a:r>
            <a:r>
              <a:rPr lang="en-GB" sz="2200" dirty="0" smtClean="0"/>
              <a:t> </a:t>
            </a:r>
            <a:r>
              <a:rPr lang="en-GB" sz="2200" dirty="0" err="1" smtClean="0"/>
              <a:t>Espesífiku</a:t>
            </a:r>
            <a:r>
              <a:rPr lang="en-GB" sz="2200" dirty="0" smtClean="0"/>
              <a:t> </a:t>
            </a:r>
            <a:r>
              <a:rPr lang="en-GB" sz="2200" dirty="0" err="1" smtClean="0"/>
              <a:t>Nutrisaun</a:t>
            </a:r>
            <a:endParaRPr lang="en-GB" sz="2200" dirty="0" smtClean="0"/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300" dirty="0" err="1"/>
              <a:t>Alimentasaun</a:t>
            </a:r>
            <a:r>
              <a:rPr lang="en-GB" sz="1300" dirty="0"/>
              <a:t> </a:t>
            </a:r>
            <a:r>
              <a:rPr lang="en-GB" sz="1300" dirty="0" err="1"/>
              <a:t>ba</a:t>
            </a:r>
            <a:r>
              <a:rPr lang="en-GB" sz="1300" dirty="0"/>
              <a:t> </a:t>
            </a:r>
            <a:r>
              <a:rPr lang="en-GB" sz="1300" dirty="0" err="1"/>
              <a:t>bebé</a:t>
            </a:r>
            <a:r>
              <a:rPr lang="en-GB" sz="1300" dirty="0"/>
              <a:t> </a:t>
            </a:r>
            <a:r>
              <a:rPr lang="en-GB" sz="1300" dirty="0" err="1"/>
              <a:t>sei</a:t>
            </a:r>
            <a:r>
              <a:rPr lang="en-GB" sz="1300" dirty="0"/>
              <a:t> </a:t>
            </a:r>
            <a:r>
              <a:rPr lang="en-GB" sz="1300" dirty="0" err="1"/>
              <a:t>susu</a:t>
            </a:r>
            <a:r>
              <a:rPr lang="en-GB" sz="1300" dirty="0"/>
              <a:t> no </a:t>
            </a:r>
            <a:r>
              <a:rPr lang="en-GB" sz="1300" dirty="0" err="1"/>
              <a:t>labarik</a:t>
            </a:r>
            <a:r>
              <a:rPr lang="en-GB" sz="1300" dirty="0"/>
              <a:t> </a:t>
            </a:r>
            <a:r>
              <a:rPr lang="en-GB" sz="1300" dirty="0" err="1" smtClean="0"/>
              <a:t>ki’ik</a:t>
            </a:r>
            <a:r>
              <a:rPr lang="en-GB" sz="1300" dirty="0" smtClean="0"/>
              <a:t> </a:t>
            </a:r>
            <a:r>
              <a:rPr lang="en-GB" sz="1300" dirty="0" err="1"/>
              <a:t>sira</a:t>
            </a:r>
            <a:r>
              <a:rPr lang="en-GB" sz="1300" dirty="0"/>
              <a:t> </a:t>
            </a:r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300" dirty="0" err="1"/>
              <a:t>Kuidadu</a:t>
            </a:r>
            <a:r>
              <a:rPr lang="en-GB" sz="1300" dirty="0"/>
              <a:t> </a:t>
            </a:r>
            <a:r>
              <a:rPr lang="en-GB" sz="1300" dirty="0" err="1" smtClean="0"/>
              <a:t>nutrisaun</a:t>
            </a:r>
            <a:r>
              <a:rPr lang="en-GB" sz="1300" dirty="0" smtClean="0"/>
              <a:t> </a:t>
            </a:r>
            <a:r>
              <a:rPr lang="en-GB" sz="1300" dirty="0" err="1" smtClean="0"/>
              <a:t>ba</a:t>
            </a:r>
            <a:r>
              <a:rPr lang="en-GB" sz="1300" dirty="0" smtClean="0"/>
              <a:t> </a:t>
            </a:r>
            <a:r>
              <a:rPr lang="en-GB" sz="1300" dirty="0" err="1"/>
              <a:t>Inan</a:t>
            </a:r>
            <a:r>
              <a:rPr lang="en-GB" sz="1300" dirty="0"/>
              <a:t> </a:t>
            </a:r>
            <a:r>
              <a:rPr lang="en-GB" sz="1300" dirty="0" err="1"/>
              <a:t>isin</a:t>
            </a:r>
            <a:r>
              <a:rPr lang="en-GB" sz="1300" dirty="0"/>
              <a:t> </a:t>
            </a:r>
            <a:r>
              <a:rPr lang="en-GB" sz="1300" dirty="0" err="1"/>
              <a:t>rua</a:t>
            </a:r>
            <a:r>
              <a:rPr lang="en-GB" sz="1300" dirty="0"/>
              <a:t>, </a:t>
            </a:r>
            <a:r>
              <a:rPr lang="en-GB" sz="1300" dirty="0" err="1"/>
              <a:t>inan</a:t>
            </a:r>
            <a:r>
              <a:rPr lang="en-GB" sz="1300" dirty="0"/>
              <a:t> </a:t>
            </a:r>
            <a:r>
              <a:rPr lang="en-GB" sz="1300" dirty="0" err="1"/>
              <a:t>fo</a:t>
            </a:r>
            <a:r>
              <a:rPr lang="en-GB" sz="1300" dirty="0"/>
              <a:t> </a:t>
            </a:r>
            <a:r>
              <a:rPr lang="en-GB" sz="1300" dirty="0" err="1"/>
              <a:t>susu</a:t>
            </a:r>
            <a:r>
              <a:rPr lang="en-GB" sz="1300" dirty="0"/>
              <a:t> no </a:t>
            </a:r>
            <a:r>
              <a:rPr lang="en-GB" sz="1300" dirty="0" err="1"/>
              <a:t>feto</a:t>
            </a:r>
            <a:r>
              <a:rPr lang="en-GB" sz="1300" dirty="0"/>
              <a:t> </a:t>
            </a:r>
            <a:r>
              <a:rPr lang="en-GB" sz="1300" dirty="0" err="1"/>
              <a:t>adolesente</a:t>
            </a:r>
            <a:r>
              <a:rPr lang="en-GB" sz="1300" dirty="0"/>
              <a:t> </a:t>
            </a:r>
            <a:r>
              <a:rPr lang="en-GB" sz="1300" dirty="0" err="1"/>
              <a:t>sira</a:t>
            </a:r>
            <a:r>
              <a:rPr lang="en-GB" sz="1300" dirty="0"/>
              <a:t> </a:t>
            </a:r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BR" sz="1300" dirty="0"/>
              <a:t>Zinc no ORS ba tratamentu </a:t>
            </a:r>
            <a:r>
              <a:rPr lang="pt-BR" sz="1300" dirty="0" smtClean="0"/>
              <a:t>diareia.</a:t>
            </a:r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300" dirty="0" err="1" smtClean="0"/>
              <a:t>Prevensaun</a:t>
            </a:r>
            <a:r>
              <a:rPr lang="en-GB" sz="1300" dirty="0" smtClean="0"/>
              <a:t> </a:t>
            </a:r>
            <a:r>
              <a:rPr lang="en-GB" sz="1300" dirty="0" err="1"/>
              <a:t>ba</a:t>
            </a:r>
            <a:r>
              <a:rPr lang="en-GB" sz="1300" dirty="0"/>
              <a:t> </a:t>
            </a:r>
            <a:r>
              <a:rPr lang="en-GB" sz="1300" dirty="0" err="1" smtClean="0"/>
              <a:t>Lumbriga</a:t>
            </a:r>
            <a:endParaRPr lang="en-GB" sz="1300" dirty="0" smtClean="0"/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BR" sz="1300" dirty="0" smtClean="0"/>
              <a:t>Aimoruk </a:t>
            </a:r>
            <a:r>
              <a:rPr lang="pt-BR" sz="1300" dirty="0"/>
              <a:t>lumbriga ba </a:t>
            </a:r>
            <a:r>
              <a:rPr lang="pt-BR" sz="1300" dirty="0" smtClean="0"/>
              <a:t>inan isin </a:t>
            </a:r>
            <a:r>
              <a:rPr lang="pt-BR" sz="1300" dirty="0"/>
              <a:t>rua no populasaun tomak </a:t>
            </a:r>
            <a:endParaRPr lang="en-GB" sz="1300" dirty="0"/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300" dirty="0" err="1"/>
              <a:t>Suplementariu</a:t>
            </a:r>
            <a:r>
              <a:rPr lang="en-GB" sz="1300" dirty="0"/>
              <a:t> </a:t>
            </a:r>
            <a:r>
              <a:rPr lang="en-GB" sz="1300" dirty="0" err="1"/>
              <a:t>Vitamina</a:t>
            </a:r>
            <a:r>
              <a:rPr lang="en-GB" sz="1300" dirty="0"/>
              <a:t> A</a:t>
            </a:r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1300" dirty="0" smtClean="0"/>
              <a:t>Fortifikasaun </a:t>
            </a:r>
            <a:r>
              <a:rPr lang="fi-FI" sz="1300" dirty="0"/>
              <a:t>uma kain ho </a:t>
            </a:r>
            <a:r>
              <a:rPr lang="fi-FI" sz="1300" dirty="0" smtClean="0"/>
              <a:t>mikronutriente</a:t>
            </a:r>
          </a:p>
          <a:p>
            <a:pPr marL="82296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1300" dirty="0" err="1" smtClean="0"/>
              <a:t>Prevensaun</a:t>
            </a:r>
            <a:r>
              <a:rPr lang="en-GB" sz="1300" dirty="0" smtClean="0"/>
              <a:t> </a:t>
            </a:r>
            <a:r>
              <a:rPr lang="en-GB" sz="1300" dirty="0" err="1"/>
              <a:t>difisiensia</a:t>
            </a:r>
            <a:r>
              <a:rPr lang="en-GB" sz="1300" dirty="0"/>
              <a:t> </a:t>
            </a:r>
            <a:r>
              <a:rPr lang="en-GB" sz="1300" dirty="0" err="1"/>
              <a:t>iodu</a:t>
            </a:r>
            <a:endParaRPr lang="en-GB" sz="1300" dirty="0"/>
          </a:p>
          <a:p>
            <a:pPr marL="82296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1300" dirty="0" err="1"/>
              <a:t>J</a:t>
            </a:r>
            <a:r>
              <a:rPr lang="en-GB" sz="1300" dirty="0" err="1" smtClean="0"/>
              <a:t>estaun</a:t>
            </a:r>
            <a:r>
              <a:rPr lang="en-GB" sz="1300" dirty="0" smtClean="0"/>
              <a:t> </a:t>
            </a:r>
            <a:r>
              <a:rPr lang="en-GB" sz="1300" dirty="0" err="1"/>
              <a:t>Integradu</a:t>
            </a:r>
            <a:r>
              <a:rPr lang="en-GB" sz="1300" dirty="0"/>
              <a:t> </a:t>
            </a:r>
            <a:r>
              <a:rPr lang="en-GB" sz="1300" dirty="0" err="1"/>
              <a:t>ba</a:t>
            </a:r>
            <a:r>
              <a:rPr lang="en-GB" sz="1300" dirty="0"/>
              <a:t> </a:t>
            </a:r>
            <a:r>
              <a:rPr lang="en-GB" sz="1300" dirty="0" err="1"/>
              <a:t>Malnutrisaun</a:t>
            </a:r>
            <a:r>
              <a:rPr lang="en-GB" sz="1300" dirty="0"/>
              <a:t> </a:t>
            </a:r>
            <a:r>
              <a:rPr lang="en-GB" sz="1300" dirty="0" err="1" smtClean="0"/>
              <a:t>Águdu</a:t>
            </a:r>
            <a:endParaRPr lang="en-GB" sz="1300" dirty="0" smtClean="0"/>
          </a:p>
          <a:p>
            <a:pPr marL="566928" lvl="0" indent="-457200">
              <a:spcAft>
                <a:spcPts val="1200"/>
              </a:spcAft>
              <a:buClr>
                <a:srgbClr val="2DA2BF"/>
              </a:buClr>
              <a:buFont typeface="+mj-lt"/>
              <a:buAutoNum type="arabicPeriod"/>
            </a:pPr>
            <a:r>
              <a:rPr lang="en-GB" sz="2200" dirty="0" err="1" smtClean="0">
                <a:solidFill>
                  <a:prstClr val="black"/>
                </a:solidFill>
              </a:rPr>
              <a:t>Habelar</a:t>
            </a:r>
            <a:r>
              <a:rPr lang="en-GB" sz="2200" dirty="0" smtClean="0">
                <a:solidFill>
                  <a:prstClr val="black"/>
                </a:solidFill>
              </a:rPr>
              <a:t> </a:t>
            </a:r>
            <a:r>
              <a:rPr lang="en-GB" sz="2200" dirty="0" err="1">
                <a:solidFill>
                  <a:prstClr val="black"/>
                </a:solidFill>
              </a:rPr>
              <a:t>informasaun</a:t>
            </a:r>
            <a:r>
              <a:rPr lang="en-GB" sz="2200" dirty="0">
                <a:solidFill>
                  <a:prstClr val="black"/>
                </a:solidFill>
              </a:rPr>
              <a:t> </a:t>
            </a:r>
            <a:r>
              <a:rPr lang="en-GB" sz="2200" dirty="0" err="1">
                <a:solidFill>
                  <a:prstClr val="black"/>
                </a:solidFill>
              </a:rPr>
              <a:t>ba</a:t>
            </a:r>
            <a:r>
              <a:rPr lang="en-GB" sz="2200" dirty="0">
                <a:solidFill>
                  <a:prstClr val="black"/>
                </a:solidFill>
              </a:rPr>
              <a:t> </a:t>
            </a:r>
            <a:r>
              <a:rPr lang="en-GB" sz="2200" dirty="0" err="1">
                <a:solidFill>
                  <a:prstClr val="black"/>
                </a:solidFill>
              </a:rPr>
              <a:t>mudansa</a:t>
            </a:r>
            <a:r>
              <a:rPr lang="en-GB" sz="2200" dirty="0">
                <a:solidFill>
                  <a:prstClr val="black"/>
                </a:solidFill>
              </a:rPr>
              <a:t> </a:t>
            </a:r>
            <a:r>
              <a:rPr lang="en-GB" sz="2200" dirty="0" err="1" smtClean="0">
                <a:solidFill>
                  <a:prstClr val="black"/>
                </a:solidFill>
              </a:rPr>
              <a:t>hahalok</a:t>
            </a:r>
            <a:endParaRPr lang="en-GB" sz="2200" dirty="0" smtClean="0">
              <a:solidFill>
                <a:prstClr val="black"/>
              </a:solidFill>
            </a:endParaRPr>
          </a:p>
          <a:p>
            <a:pPr marL="566928" indent="-457200">
              <a:spcAft>
                <a:spcPts val="1200"/>
              </a:spcAft>
              <a:buClr>
                <a:srgbClr val="2DA2BF"/>
              </a:buClr>
              <a:buFont typeface="+mj-lt"/>
              <a:buAutoNum type="arabicPeriod"/>
            </a:pPr>
            <a:r>
              <a:rPr lang="en-GB" sz="2200" dirty="0" err="1" smtClean="0">
                <a:solidFill>
                  <a:prstClr val="black"/>
                </a:solidFill>
              </a:rPr>
              <a:t>Promove</a:t>
            </a:r>
            <a:r>
              <a:rPr lang="en-GB" sz="2200" dirty="0" smtClean="0">
                <a:solidFill>
                  <a:prstClr val="black"/>
                </a:solidFill>
              </a:rPr>
              <a:t> ALFA (Area La </a:t>
            </a:r>
            <a:r>
              <a:rPr lang="en-GB" sz="2200" dirty="0" err="1" smtClean="0">
                <a:solidFill>
                  <a:prstClr val="black"/>
                </a:solidFill>
              </a:rPr>
              <a:t>soe</a:t>
            </a:r>
            <a:r>
              <a:rPr lang="en-GB" sz="2200" dirty="0" smtClean="0">
                <a:solidFill>
                  <a:prstClr val="black"/>
                </a:solidFill>
              </a:rPr>
              <a:t> Foer </a:t>
            </a:r>
            <a:r>
              <a:rPr lang="en-GB" sz="2200" dirty="0" err="1" smtClean="0">
                <a:solidFill>
                  <a:prstClr val="black"/>
                </a:solidFill>
              </a:rPr>
              <a:t>Arbiru</a:t>
            </a:r>
            <a:r>
              <a:rPr lang="en-GB" sz="2200" dirty="0" smtClean="0">
                <a:solidFill>
                  <a:prstClr val="black"/>
                </a:solidFill>
              </a:rPr>
              <a:t>)</a:t>
            </a:r>
          </a:p>
          <a:p>
            <a:pPr marL="566928" indent="-457200">
              <a:spcAft>
                <a:spcPts val="1200"/>
              </a:spcAft>
              <a:buClr>
                <a:srgbClr val="2DA2BF"/>
              </a:buClr>
              <a:buFont typeface="+mj-lt"/>
              <a:buAutoNum type="arabicPeriod"/>
            </a:pPr>
            <a:r>
              <a:rPr lang="pt-BR" sz="2200" dirty="0" smtClean="0">
                <a:solidFill>
                  <a:prstClr val="black"/>
                </a:solidFill>
              </a:rPr>
              <a:t>Fo kapasitasaun </a:t>
            </a:r>
            <a:r>
              <a:rPr lang="pt-BR" sz="2200" dirty="0">
                <a:solidFill>
                  <a:prstClr val="black"/>
                </a:solidFill>
              </a:rPr>
              <a:t>konaba oinsa prepara aihan </a:t>
            </a:r>
            <a:r>
              <a:rPr lang="pt-BR" sz="2200" dirty="0" smtClean="0">
                <a:solidFill>
                  <a:prstClr val="black"/>
                </a:solidFill>
              </a:rPr>
              <a:t>nutritivu</a:t>
            </a:r>
            <a:endParaRPr lang="en-GB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Resultadu</a:t>
            </a:r>
            <a:r>
              <a:rPr lang="en-GB" dirty="0" smtClean="0"/>
              <a:t> </a:t>
            </a:r>
            <a:r>
              <a:rPr lang="en-GB" dirty="0" err="1" smtClean="0"/>
              <a:t>Sektor</a:t>
            </a:r>
            <a:r>
              <a:rPr lang="en-GB" dirty="0" smtClean="0"/>
              <a:t> </a:t>
            </a:r>
            <a:r>
              <a:rPr lang="en-GB" dirty="0" err="1" smtClean="0"/>
              <a:t>Saúde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76672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Edukasaun </a:t>
            </a:r>
            <a:r>
              <a:rPr lang="en-GB" sz="2200" dirty="0" err="1"/>
              <a:t>nutrisaun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labarik</a:t>
            </a:r>
            <a:r>
              <a:rPr lang="en-GB" sz="2200" dirty="0"/>
              <a:t> </a:t>
            </a:r>
            <a:r>
              <a:rPr lang="en-GB" sz="2200" dirty="0" err="1" smtClean="0"/>
              <a:t>hotu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Merenda</a:t>
            </a:r>
            <a:r>
              <a:rPr lang="en-GB" sz="2200" dirty="0" smtClean="0"/>
              <a:t> </a:t>
            </a:r>
            <a:r>
              <a:rPr lang="en-GB" sz="2200" dirty="0" err="1"/>
              <a:t>eskolar</a:t>
            </a:r>
            <a:r>
              <a:rPr lang="en-GB" sz="2200" dirty="0"/>
              <a:t> 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Promosaun</a:t>
            </a:r>
            <a:r>
              <a:rPr lang="en-GB" sz="2200" dirty="0" smtClean="0"/>
              <a:t> </a:t>
            </a:r>
            <a:r>
              <a:rPr lang="en-GB" sz="2200" dirty="0" err="1"/>
              <a:t>ijiene</a:t>
            </a:r>
            <a:r>
              <a:rPr lang="en-GB" sz="2200" dirty="0"/>
              <a:t> </a:t>
            </a:r>
            <a:r>
              <a:rPr lang="en-GB" sz="2200" dirty="0" err="1"/>
              <a:t>inklui</a:t>
            </a:r>
            <a:r>
              <a:rPr lang="en-GB" sz="2200" dirty="0"/>
              <a:t> </a:t>
            </a:r>
            <a:r>
              <a:rPr lang="en-GB" sz="2200" dirty="0" err="1"/>
              <a:t>asesu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saneamentu</a:t>
            </a:r>
            <a:r>
              <a:rPr lang="en-GB" sz="2200" dirty="0"/>
              <a:t> no </a:t>
            </a:r>
            <a:r>
              <a:rPr lang="en-GB" sz="2200" dirty="0" err="1"/>
              <a:t>bé</a:t>
            </a:r>
            <a:r>
              <a:rPr lang="en-GB" sz="2200" dirty="0"/>
              <a:t> </a:t>
            </a:r>
            <a:r>
              <a:rPr lang="en-GB" sz="2200" dirty="0" err="1"/>
              <a:t>mos</a:t>
            </a:r>
            <a:r>
              <a:rPr lang="en-GB" sz="2200" dirty="0"/>
              <a:t> (WASH</a:t>
            </a:r>
            <a:r>
              <a:rPr lang="en-GB" sz="2200" dirty="0" smtClean="0"/>
              <a:t>)  </a:t>
            </a:r>
            <a:r>
              <a:rPr lang="en-GB" sz="2200" dirty="0" err="1"/>
              <a:t>iha</a:t>
            </a:r>
            <a:r>
              <a:rPr lang="en-GB" sz="2200" dirty="0"/>
              <a:t> </a:t>
            </a:r>
            <a:r>
              <a:rPr lang="en-GB" sz="2200" dirty="0" err="1"/>
              <a:t>eskola</a:t>
            </a:r>
            <a:r>
              <a:rPr lang="en-GB" sz="2200" dirty="0"/>
              <a:t>	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To’os</a:t>
            </a:r>
            <a:r>
              <a:rPr lang="en-GB" sz="2200" dirty="0" smtClean="0"/>
              <a:t> </a:t>
            </a:r>
            <a:r>
              <a:rPr lang="en-GB" sz="2200" dirty="0" err="1" smtClean="0"/>
              <a:t>eskolar</a:t>
            </a:r>
            <a:endParaRPr lang="en-GB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Asegura</a:t>
            </a:r>
            <a:r>
              <a:rPr lang="en-GB" sz="2200" dirty="0" smtClean="0"/>
              <a:t> </a:t>
            </a:r>
            <a:r>
              <a:rPr lang="en-GB" sz="2200" dirty="0" err="1" smtClean="0"/>
              <a:t>Ambiental</a:t>
            </a:r>
            <a:r>
              <a:rPr lang="en-GB" sz="2200" dirty="0" smtClean="0"/>
              <a:t> </a:t>
            </a:r>
            <a:r>
              <a:rPr lang="en-GB" sz="2200" dirty="0" err="1" smtClean="0"/>
              <a:t>ba</a:t>
            </a:r>
            <a:r>
              <a:rPr lang="en-GB" sz="2200" dirty="0" smtClean="0"/>
              <a:t> </a:t>
            </a:r>
            <a:r>
              <a:rPr lang="en-GB" sz="2200" dirty="0" err="1" smtClean="0"/>
              <a:t>labarik</a:t>
            </a:r>
            <a:r>
              <a:rPr lang="en-GB" sz="2200" dirty="0" smtClean="0"/>
              <a:t> </a:t>
            </a:r>
            <a:r>
              <a:rPr lang="en-GB" sz="2200" dirty="0" err="1"/>
              <a:t>feto</a:t>
            </a:r>
            <a:r>
              <a:rPr lang="en-GB" sz="2200" dirty="0"/>
              <a:t> </a:t>
            </a:r>
            <a:r>
              <a:rPr lang="en-GB" sz="2200" dirty="0" err="1"/>
              <a:t>sira</a:t>
            </a:r>
            <a:r>
              <a:rPr lang="en-GB" sz="2200" dirty="0"/>
              <a:t> </a:t>
            </a:r>
            <a:r>
              <a:rPr lang="en-GB" sz="2200" dirty="0" err="1"/>
              <a:t>iha</a:t>
            </a:r>
            <a:r>
              <a:rPr lang="en-GB" sz="2200" dirty="0"/>
              <a:t> </a:t>
            </a:r>
            <a:r>
              <a:rPr lang="en-GB" sz="2200" dirty="0" err="1" smtClean="0"/>
              <a:t>eskola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Kapital</a:t>
            </a:r>
            <a:r>
              <a:rPr lang="en-GB" sz="2200" dirty="0" smtClean="0"/>
              <a:t> </a:t>
            </a:r>
            <a:r>
              <a:rPr lang="en-GB" sz="2200" dirty="0" err="1"/>
              <a:t>Humanu</a:t>
            </a:r>
            <a:r>
              <a:rPr lang="en-GB" sz="2200" dirty="0"/>
              <a:t> </a:t>
            </a:r>
            <a:endParaRPr lang="en-GB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Resultadu</a:t>
            </a:r>
            <a:r>
              <a:rPr lang="en-GB" dirty="0" smtClean="0"/>
              <a:t> </a:t>
            </a:r>
            <a:r>
              <a:rPr lang="en-GB" dirty="0" err="1"/>
              <a:t>Sektor</a:t>
            </a:r>
            <a:r>
              <a:rPr lang="en-GB" dirty="0"/>
              <a:t> </a:t>
            </a:r>
            <a:r>
              <a:rPr lang="en-GB" dirty="0" err="1"/>
              <a:t>Edukasaun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5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76672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Hakiak</a:t>
            </a:r>
            <a:r>
              <a:rPr lang="en-GB" sz="2200" dirty="0" smtClean="0"/>
              <a:t> </a:t>
            </a:r>
            <a:r>
              <a:rPr lang="en-GB" sz="2200" dirty="0"/>
              <a:t>animal </a:t>
            </a:r>
            <a:r>
              <a:rPr lang="en-GB" sz="2200" dirty="0" err="1"/>
              <a:t>iha</a:t>
            </a:r>
            <a:r>
              <a:rPr lang="en-GB" sz="2200" dirty="0"/>
              <a:t> </a:t>
            </a:r>
            <a:r>
              <a:rPr lang="en-GB" sz="2200" dirty="0" err="1"/>
              <a:t>skala</a:t>
            </a:r>
            <a:r>
              <a:rPr lang="en-GB" sz="2200" dirty="0"/>
              <a:t> </a:t>
            </a:r>
            <a:r>
              <a:rPr lang="en-GB" sz="2200" dirty="0" err="1"/>
              <a:t>ki’ik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grupu</a:t>
            </a:r>
            <a:r>
              <a:rPr lang="en-GB" sz="2200" dirty="0"/>
              <a:t> </a:t>
            </a:r>
            <a:r>
              <a:rPr lang="en-GB" sz="2200" dirty="0" err="1"/>
              <a:t>feto</a:t>
            </a:r>
            <a:r>
              <a:rPr lang="en-GB" sz="2200" dirty="0"/>
              <a:t> no </a:t>
            </a:r>
            <a:r>
              <a:rPr lang="en-GB" sz="2200" dirty="0" err="1"/>
              <a:t>foin</a:t>
            </a:r>
            <a:r>
              <a:rPr lang="en-GB" sz="2200" dirty="0"/>
              <a:t> </a:t>
            </a:r>
            <a:r>
              <a:rPr lang="en-GB" sz="2200" dirty="0" err="1"/>
              <a:t>sa’e</a:t>
            </a:r>
            <a:r>
              <a:rPr lang="en-GB" sz="2200" dirty="0"/>
              <a:t> </a:t>
            </a:r>
            <a:r>
              <a:rPr lang="en-GB" sz="2200" dirty="0" err="1" smtClean="0"/>
              <a:t>sira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Vasina</a:t>
            </a:r>
            <a:r>
              <a:rPr lang="en-GB" sz="2200" dirty="0" smtClean="0"/>
              <a:t> </a:t>
            </a:r>
            <a:r>
              <a:rPr lang="en-GB" sz="2200" dirty="0" err="1"/>
              <a:t>ba</a:t>
            </a:r>
            <a:r>
              <a:rPr lang="en-GB" sz="2200" dirty="0"/>
              <a:t> animal </a:t>
            </a:r>
            <a:r>
              <a:rPr lang="en-GB" sz="2200" dirty="0" err="1"/>
              <a:t>hakiak</a:t>
            </a:r>
            <a:r>
              <a:rPr lang="en-GB" sz="2200" dirty="0"/>
              <a:t> &amp; </a:t>
            </a:r>
            <a:r>
              <a:rPr lang="en-GB" sz="2200" dirty="0" err="1"/>
              <a:t>kampaña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 smtClean="0"/>
              <a:t>lumbriga</a:t>
            </a:r>
            <a:endParaRPr lang="en-GB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Diversifikasaun</a:t>
            </a:r>
            <a:r>
              <a:rPr lang="en-GB" sz="2200" dirty="0" smtClean="0"/>
              <a:t> </a:t>
            </a:r>
            <a:r>
              <a:rPr lang="en-GB" sz="2200" dirty="0" err="1" smtClean="0"/>
              <a:t>to’os</a:t>
            </a:r>
            <a:r>
              <a:rPr lang="en-GB" sz="2200" dirty="0" smtClean="0"/>
              <a:t> </a:t>
            </a:r>
            <a:r>
              <a:rPr lang="en-GB" sz="2200" dirty="0" err="1"/>
              <a:t>uma</a:t>
            </a:r>
            <a:r>
              <a:rPr lang="en-GB" sz="2200" dirty="0"/>
              <a:t> </a:t>
            </a:r>
            <a:r>
              <a:rPr lang="en-GB" sz="2200" dirty="0" err="1"/>
              <a:t>hun</a:t>
            </a:r>
            <a:r>
              <a:rPr lang="en-GB" sz="2200" dirty="0"/>
              <a:t>, fore no legumes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konsumu</a:t>
            </a:r>
            <a:r>
              <a:rPr lang="en-GB" sz="2200" dirty="0"/>
              <a:t> </a:t>
            </a:r>
            <a:r>
              <a:rPr lang="en-GB" sz="2200" dirty="0" err="1"/>
              <a:t>uma</a:t>
            </a:r>
            <a:r>
              <a:rPr lang="en-GB" sz="2200" dirty="0"/>
              <a:t> </a:t>
            </a:r>
            <a:r>
              <a:rPr lang="en-GB" sz="2200" dirty="0" err="1"/>
              <a:t>kain</a:t>
            </a:r>
            <a:r>
              <a:rPr lang="en-GB" sz="2200" dirty="0"/>
              <a:t> no </a:t>
            </a:r>
            <a:r>
              <a:rPr lang="en-GB" sz="2200" dirty="0" err="1" smtClean="0"/>
              <a:t>rendimentu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Pos-kolleta</a:t>
            </a:r>
            <a:r>
              <a:rPr lang="en-GB" sz="2200" dirty="0" smtClean="0"/>
              <a:t> </a:t>
            </a:r>
            <a:r>
              <a:rPr lang="en-GB" sz="2200" dirty="0"/>
              <a:t>(</a:t>
            </a:r>
            <a:r>
              <a:rPr lang="en-GB" sz="2200" dirty="0" err="1"/>
              <a:t>prosesamentu</a:t>
            </a:r>
            <a:r>
              <a:rPr lang="en-GB" sz="2200" dirty="0"/>
              <a:t>, </a:t>
            </a:r>
            <a:r>
              <a:rPr lang="en-GB" sz="2200" dirty="0" err="1"/>
              <a:t>embalajen</a:t>
            </a:r>
            <a:r>
              <a:rPr lang="en-GB" sz="2200" dirty="0"/>
              <a:t>, </a:t>
            </a:r>
            <a:r>
              <a:rPr lang="en-GB" sz="2200" dirty="0" err="1" smtClean="0"/>
              <a:t>estokajen</a:t>
            </a:r>
            <a:r>
              <a:rPr lang="en-GB" sz="2200" dirty="0" smtClean="0"/>
              <a:t>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fi-FI" sz="2200" dirty="0" smtClean="0"/>
              <a:t>Protesaun </a:t>
            </a:r>
            <a:r>
              <a:rPr lang="fi-FI" sz="2200" dirty="0"/>
              <a:t>no Konservasaun </a:t>
            </a:r>
            <a:r>
              <a:rPr lang="fi-FI" sz="2200" dirty="0" smtClean="0"/>
              <a:t>ba bé </a:t>
            </a:r>
            <a:r>
              <a:rPr lang="fi-FI" sz="2200" dirty="0"/>
              <a:t>matan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Hasa’e</a:t>
            </a:r>
            <a:r>
              <a:rPr lang="en-GB" sz="2200" dirty="0" smtClean="0"/>
              <a:t> </a:t>
            </a:r>
            <a:r>
              <a:rPr lang="en-GB" sz="2200" dirty="0" err="1" smtClean="0"/>
              <a:t>kuñesimentu</a:t>
            </a:r>
            <a:r>
              <a:rPr lang="en-GB" sz="2200" dirty="0" smtClean="0"/>
              <a:t> </a:t>
            </a:r>
            <a:r>
              <a:rPr lang="en-GB" sz="2200" dirty="0" err="1" smtClean="0"/>
              <a:t>pesoal</a:t>
            </a:r>
            <a:r>
              <a:rPr lang="en-GB" sz="2200" dirty="0" smtClean="0"/>
              <a:t> </a:t>
            </a:r>
            <a:r>
              <a:rPr lang="en-GB" sz="2200" dirty="0" err="1"/>
              <a:t>agrikultura</a:t>
            </a:r>
            <a:r>
              <a:rPr lang="en-GB" sz="2200" dirty="0"/>
              <a:t> </a:t>
            </a:r>
            <a:r>
              <a:rPr lang="en-GB" sz="2200" dirty="0" err="1"/>
              <a:t>konaba</a:t>
            </a:r>
            <a:r>
              <a:rPr lang="en-GB" sz="2200" dirty="0"/>
              <a:t> </a:t>
            </a:r>
            <a:r>
              <a:rPr lang="en-GB" sz="2200" dirty="0" err="1"/>
              <a:t>agrikultura</a:t>
            </a:r>
            <a:r>
              <a:rPr lang="en-GB" sz="2200" dirty="0"/>
              <a:t> </a:t>
            </a:r>
            <a:r>
              <a:rPr lang="en-GB" sz="2200" dirty="0" err="1"/>
              <a:t>ne’ebe</a:t>
            </a:r>
            <a:r>
              <a:rPr lang="en-GB" sz="2200" dirty="0"/>
              <a:t> </a:t>
            </a:r>
            <a:r>
              <a:rPr lang="en-GB" sz="2200" dirty="0" err="1"/>
              <a:t>sensivel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nutrisaun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Resultadu</a:t>
            </a:r>
            <a:r>
              <a:rPr lang="en-GB" dirty="0" smtClean="0"/>
              <a:t> </a:t>
            </a:r>
            <a:r>
              <a:rPr lang="en-GB" dirty="0" err="1"/>
              <a:t>Sektor</a:t>
            </a:r>
            <a:r>
              <a:rPr lang="en-GB" dirty="0"/>
              <a:t> </a:t>
            </a:r>
            <a:r>
              <a:rPr lang="en-GB" dirty="0" err="1"/>
              <a:t>Agrikultura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5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76672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Hasa’e</a:t>
            </a:r>
            <a:r>
              <a:rPr lang="en-GB" sz="2200" dirty="0" smtClean="0"/>
              <a:t> </a:t>
            </a:r>
            <a:r>
              <a:rPr lang="en-GB" sz="2200" dirty="0"/>
              <a:t>/ </a:t>
            </a:r>
            <a:r>
              <a:rPr lang="en-GB" sz="2200" dirty="0" err="1"/>
              <a:t>hadia</a:t>
            </a:r>
            <a:r>
              <a:rPr lang="en-GB" sz="2200" dirty="0"/>
              <a:t> </a:t>
            </a:r>
            <a:r>
              <a:rPr lang="en-GB" sz="2200" dirty="0" err="1"/>
              <a:t>kobertura</a:t>
            </a:r>
            <a:r>
              <a:rPr lang="en-GB" sz="2200" dirty="0"/>
              <a:t> </a:t>
            </a:r>
            <a:r>
              <a:rPr lang="en-GB" sz="2200" dirty="0" err="1" smtClean="0"/>
              <a:t>asistensia</a:t>
            </a:r>
            <a:r>
              <a:rPr lang="en-GB" sz="2200" dirty="0" smtClean="0"/>
              <a:t> </a:t>
            </a:r>
            <a:r>
              <a:rPr lang="en-GB" sz="2200" dirty="0" err="1" smtClean="0"/>
              <a:t>sosial</a:t>
            </a:r>
            <a:r>
              <a:rPr lang="en-GB" sz="2200" dirty="0" smtClean="0"/>
              <a:t> </a:t>
            </a:r>
            <a:r>
              <a:rPr lang="en-GB" sz="2200" dirty="0"/>
              <a:t>(</a:t>
            </a:r>
            <a:r>
              <a:rPr lang="en-GB" sz="2200" dirty="0" err="1"/>
              <a:t>Inklui</a:t>
            </a:r>
            <a:r>
              <a:rPr lang="en-GB" sz="2200" dirty="0"/>
              <a:t> </a:t>
            </a:r>
            <a:r>
              <a:rPr lang="en-GB" sz="2200" dirty="0" err="1"/>
              <a:t>B</a:t>
            </a:r>
            <a:r>
              <a:rPr lang="en-GB" sz="2200" dirty="0" err="1" smtClean="0"/>
              <a:t>olsa</a:t>
            </a:r>
            <a:r>
              <a:rPr lang="en-GB" sz="2200" dirty="0" smtClean="0"/>
              <a:t> </a:t>
            </a:r>
            <a:r>
              <a:rPr lang="en-GB" sz="2200" dirty="0"/>
              <a:t>da </a:t>
            </a:r>
            <a:r>
              <a:rPr lang="en-GB" sz="2200" dirty="0" err="1" smtClean="0"/>
              <a:t>Mãe</a:t>
            </a:r>
            <a:r>
              <a:rPr lang="en-GB" sz="2200" dirty="0" smtClean="0"/>
              <a:t>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Suporta</a:t>
            </a:r>
            <a:r>
              <a:rPr lang="en-GB" sz="2200" dirty="0" smtClean="0"/>
              <a:t> </a:t>
            </a:r>
            <a:r>
              <a:rPr lang="en-GB" sz="2200" dirty="0" err="1"/>
              <a:t>Idosus</a:t>
            </a:r>
            <a:r>
              <a:rPr lang="en-GB" sz="2200" dirty="0"/>
              <a:t> </a:t>
            </a:r>
            <a:r>
              <a:rPr lang="en-GB" sz="2200" dirty="0" smtClean="0"/>
              <a:t>no </a:t>
            </a:r>
            <a:r>
              <a:rPr lang="en-GB" sz="2200" dirty="0" err="1"/>
              <a:t>ema</a:t>
            </a:r>
            <a:r>
              <a:rPr lang="en-GB" sz="2200" dirty="0"/>
              <a:t> </a:t>
            </a:r>
            <a:r>
              <a:rPr lang="en-GB" sz="2200" dirty="0" err="1" smtClean="0"/>
              <a:t>difisiente</a:t>
            </a:r>
            <a:r>
              <a:rPr lang="en-GB" sz="2200" dirty="0" smtClean="0"/>
              <a:t> </a:t>
            </a:r>
            <a:r>
              <a:rPr lang="en-GB" sz="2200" dirty="0"/>
              <a:t>no </a:t>
            </a:r>
            <a:r>
              <a:rPr lang="en-GB" sz="2200" dirty="0" err="1"/>
              <a:t>pasiente</a:t>
            </a:r>
            <a:r>
              <a:rPr lang="en-GB" sz="2200" dirty="0"/>
              <a:t> </a:t>
            </a:r>
            <a:r>
              <a:rPr lang="en-GB" sz="2200" dirty="0" err="1"/>
              <a:t>moras</a:t>
            </a:r>
            <a:r>
              <a:rPr lang="en-GB" sz="2200" dirty="0"/>
              <a:t> </a:t>
            </a:r>
            <a:r>
              <a:rPr lang="en-GB" sz="2200" dirty="0" err="1" smtClean="0"/>
              <a:t>kroniku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Fornese</a:t>
            </a:r>
            <a:r>
              <a:rPr lang="en-GB" sz="2200" dirty="0" smtClean="0"/>
              <a:t> </a:t>
            </a:r>
            <a:r>
              <a:rPr lang="en-GB" sz="2200" dirty="0" err="1"/>
              <a:t>asistensia</a:t>
            </a:r>
            <a:r>
              <a:rPr lang="en-GB" sz="2200" dirty="0"/>
              <a:t> </a:t>
            </a:r>
            <a:r>
              <a:rPr lang="en-GB" sz="2200" dirty="0" err="1"/>
              <a:t>sosial</a:t>
            </a:r>
            <a:r>
              <a:rPr lang="en-GB" sz="2200" dirty="0"/>
              <a:t> no </a:t>
            </a:r>
            <a:r>
              <a:rPr lang="en-GB" sz="2200" dirty="0" err="1"/>
              <a:t>humanitaria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 err="1" smtClean="0"/>
              <a:t>nklui</a:t>
            </a:r>
            <a:r>
              <a:rPr lang="en-GB" sz="2200" dirty="0" smtClean="0"/>
              <a:t> </a:t>
            </a:r>
            <a:r>
              <a:rPr lang="en-GB" sz="2200" dirty="0" err="1" smtClean="0"/>
              <a:t>kordenasaun</a:t>
            </a:r>
            <a:r>
              <a:rPr lang="en-GB" sz="2200" dirty="0" smtClean="0"/>
              <a:t> </a:t>
            </a:r>
            <a:r>
              <a:rPr lang="en-GB" sz="2200" dirty="0" err="1"/>
              <a:t>setor</a:t>
            </a:r>
            <a:r>
              <a:rPr lang="en-GB" sz="2200" dirty="0"/>
              <a:t> </a:t>
            </a:r>
            <a:r>
              <a:rPr lang="en-GB" sz="2200" dirty="0" err="1" smtClean="0"/>
              <a:t>relevantes</a:t>
            </a:r>
            <a:r>
              <a:rPr lang="en-GB" sz="2200" dirty="0" smtClean="0"/>
              <a:t> </a:t>
            </a:r>
          </a:p>
          <a:p>
            <a:pPr marL="109728" indent="0" algn="r">
              <a:spcAft>
                <a:spcPts val="1200"/>
              </a:spcAft>
              <a:buNone/>
            </a:pPr>
            <a:endParaRPr lang="fr-FR" sz="2400" dirty="0" smtClean="0"/>
          </a:p>
          <a:p>
            <a:pPr marL="109728" indent="0" algn="r">
              <a:spcAft>
                <a:spcPts val="1200"/>
              </a:spcAft>
              <a:buNone/>
            </a:pPr>
            <a:endParaRPr lang="fr-FR" sz="2400" dirty="0"/>
          </a:p>
          <a:p>
            <a:pPr marL="109728" indent="0" algn="r">
              <a:spcAft>
                <a:spcPts val="1200"/>
              </a:spcAft>
              <a:buNone/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Resultadu</a:t>
            </a:r>
            <a:r>
              <a:rPr lang="en-GB" dirty="0" smtClean="0"/>
              <a:t> </a:t>
            </a:r>
            <a:r>
              <a:rPr lang="en-GB" dirty="0" err="1" smtClean="0"/>
              <a:t>Solidariedade</a:t>
            </a:r>
            <a:r>
              <a:rPr lang="en-GB" dirty="0" smtClean="0"/>
              <a:t> </a:t>
            </a:r>
            <a:r>
              <a:rPr lang="en-GB" dirty="0" err="1" smtClean="0"/>
              <a:t>Sosial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6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828800"/>
            <a:ext cx="9144000" cy="3881247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Promosaun</a:t>
            </a:r>
            <a:r>
              <a:rPr lang="en-GB" sz="2200" dirty="0" smtClean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smtClean="0"/>
              <a:t> </a:t>
            </a:r>
            <a:r>
              <a:rPr lang="en-GB" sz="2200" dirty="0" err="1" smtClean="0"/>
              <a:t>Mikro</a:t>
            </a:r>
            <a:r>
              <a:rPr lang="en-GB" sz="2200" dirty="0" smtClean="0"/>
              <a:t> </a:t>
            </a:r>
            <a:r>
              <a:rPr lang="en-GB" sz="2200" dirty="0" err="1" smtClean="0"/>
              <a:t>Pequinas</a:t>
            </a:r>
            <a:r>
              <a:rPr lang="en-GB" sz="2200" dirty="0" smtClean="0"/>
              <a:t> </a:t>
            </a:r>
            <a:r>
              <a:rPr lang="en-GB" sz="2200" dirty="0" err="1" smtClean="0"/>
              <a:t>empreza</a:t>
            </a:r>
            <a:r>
              <a:rPr lang="en-GB" sz="2200" dirty="0" smtClean="0"/>
              <a:t>  </a:t>
            </a:r>
            <a:r>
              <a:rPr lang="en-GB" sz="2200" dirty="0"/>
              <a:t>no </a:t>
            </a:r>
            <a:r>
              <a:rPr lang="en-GB" sz="2200" dirty="0" err="1"/>
              <a:t>koperativa</a:t>
            </a:r>
            <a:r>
              <a:rPr lang="en-GB" sz="2200" dirty="0"/>
              <a:t> / </a:t>
            </a:r>
            <a:r>
              <a:rPr lang="en-GB" sz="2200" dirty="0" err="1"/>
              <a:t>f</a:t>
            </a:r>
            <a:r>
              <a:rPr lang="en-GB" sz="2200" dirty="0" err="1" smtClean="0"/>
              <a:t>asilita</a:t>
            </a:r>
            <a:r>
              <a:rPr lang="en-GB" sz="2200" dirty="0" smtClean="0"/>
              <a:t> </a:t>
            </a:r>
            <a:r>
              <a:rPr lang="en-GB" sz="2200" dirty="0" err="1"/>
              <a:t>rejistu</a:t>
            </a:r>
            <a:r>
              <a:rPr lang="en-GB" sz="2200" dirty="0"/>
              <a:t> </a:t>
            </a:r>
            <a:r>
              <a:rPr lang="en-GB" sz="2200" dirty="0" err="1"/>
              <a:t>negosiu</a:t>
            </a:r>
            <a:r>
              <a:rPr lang="en-GB" sz="2200" dirty="0"/>
              <a:t> </a:t>
            </a:r>
            <a:r>
              <a:rPr lang="en-GB" sz="2200" dirty="0" err="1"/>
              <a:t>ki’ik</a:t>
            </a:r>
            <a:r>
              <a:rPr lang="en-GB" sz="2200" dirty="0"/>
              <a:t> &amp; </a:t>
            </a:r>
            <a:r>
              <a:rPr lang="en-GB" sz="2200" dirty="0" err="1"/>
              <a:t>asesu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kreditu</a:t>
            </a:r>
            <a:r>
              <a:rPr lang="en-GB" sz="2200" dirty="0"/>
              <a:t> no </a:t>
            </a:r>
            <a:r>
              <a:rPr lang="en-GB" sz="2200" dirty="0" err="1"/>
              <a:t>merkadu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feto</a:t>
            </a:r>
            <a:r>
              <a:rPr lang="en-GB" sz="2200" dirty="0"/>
              <a:t> no </a:t>
            </a:r>
            <a:r>
              <a:rPr lang="en-GB" sz="2200" dirty="0" err="1"/>
              <a:t>foin</a:t>
            </a:r>
            <a:r>
              <a:rPr lang="en-GB" sz="2200" dirty="0"/>
              <a:t> </a:t>
            </a:r>
            <a:r>
              <a:rPr lang="en-GB" sz="2200" dirty="0" err="1"/>
              <a:t>sa’e</a:t>
            </a:r>
            <a:r>
              <a:rPr lang="en-GB" sz="2200" dirty="0"/>
              <a:t> </a:t>
            </a:r>
            <a:r>
              <a:rPr lang="en-GB" sz="2200" dirty="0" err="1"/>
              <a:t>sira</a:t>
            </a:r>
            <a:r>
              <a:rPr lang="en-GB" sz="2200" dirty="0"/>
              <a:t> 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Suporta</a:t>
            </a:r>
            <a:r>
              <a:rPr lang="en-GB" sz="2200" dirty="0" smtClean="0"/>
              <a:t> </a:t>
            </a:r>
            <a:r>
              <a:rPr lang="en-GB" sz="2200" dirty="0" err="1"/>
              <a:t>grupu</a:t>
            </a:r>
            <a:r>
              <a:rPr lang="en-GB" sz="2200" dirty="0"/>
              <a:t> </a:t>
            </a:r>
            <a:r>
              <a:rPr lang="en-GB" sz="2200" dirty="0" err="1"/>
              <a:t>feto</a:t>
            </a:r>
            <a:r>
              <a:rPr lang="en-GB" sz="2200" dirty="0"/>
              <a:t> no </a:t>
            </a:r>
            <a:r>
              <a:rPr lang="en-GB" sz="2200" dirty="0" err="1"/>
              <a:t>foin</a:t>
            </a:r>
            <a:r>
              <a:rPr lang="en-GB" sz="2200" dirty="0"/>
              <a:t> </a:t>
            </a:r>
            <a:r>
              <a:rPr lang="en-GB" sz="2200" dirty="0" err="1"/>
              <a:t>sa’e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atividade</a:t>
            </a:r>
            <a:r>
              <a:rPr lang="en-GB" sz="2200" dirty="0"/>
              <a:t> </a:t>
            </a:r>
            <a:r>
              <a:rPr lang="en-GB" sz="2200" dirty="0" err="1"/>
              <a:t>komersiu</a:t>
            </a:r>
            <a:r>
              <a:rPr lang="en-GB" sz="2200" dirty="0"/>
              <a:t> </a:t>
            </a:r>
            <a:r>
              <a:rPr lang="en-GB" sz="2200" dirty="0" err="1"/>
              <a:t>baseia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</a:t>
            </a:r>
            <a:r>
              <a:rPr lang="en-GB" sz="2200" dirty="0" err="1"/>
              <a:t>produsaun</a:t>
            </a:r>
            <a:r>
              <a:rPr lang="en-GB" sz="2200" dirty="0"/>
              <a:t> </a:t>
            </a:r>
            <a:r>
              <a:rPr lang="en-GB" sz="2200" dirty="0" err="1"/>
              <a:t>lokal</a:t>
            </a:r>
            <a:r>
              <a:rPr lang="en-GB" sz="2200" dirty="0"/>
              <a:t> no </a:t>
            </a:r>
            <a:r>
              <a:rPr lang="en-GB" sz="2200" dirty="0" err="1" smtClean="0"/>
              <a:t>transformasaun</a:t>
            </a:r>
            <a:endParaRPr lang="en-GB" sz="2200" dirty="0" smtClean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Fortifikasaun</a:t>
            </a:r>
            <a:r>
              <a:rPr lang="en-GB" sz="2200" dirty="0" smtClean="0"/>
              <a:t> </a:t>
            </a:r>
            <a:r>
              <a:rPr lang="en-GB" sz="2200" dirty="0" err="1"/>
              <a:t>Aihan</a:t>
            </a:r>
            <a:r>
              <a:rPr lang="en-GB" sz="2200" dirty="0"/>
              <a:t> (</a:t>
            </a:r>
            <a:r>
              <a:rPr lang="en-GB" sz="2200" dirty="0" smtClean="0"/>
              <a:t>CLN)</a:t>
            </a:r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Treinamentu</a:t>
            </a:r>
            <a:r>
              <a:rPr lang="en-GB" sz="2200" dirty="0" smtClean="0"/>
              <a:t> </a:t>
            </a:r>
            <a:r>
              <a:rPr lang="en-GB" sz="2200" dirty="0"/>
              <a:t>no </a:t>
            </a:r>
            <a:r>
              <a:rPr lang="en-GB" sz="2200" dirty="0" err="1"/>
              <a:t>formasaun</a:t>
            </a:r>
            <a:r>
              <a:rPr lang="en-GB" sz="2200" dirty="0"/>
              <a:t> </a:t>
            </a:r>
            <a:r>
              <a:rPr lang="en-GB" sz="2200" dirty="0" err="1"/>
              <a:t>ba</a:t>
            </a:r>
            <a:r>
              <a:rPr lang="en-GB" sz="2200" dirty="0"/>
              <a:t> Auto- </a:t>
            </a:r>
            <a:r>
              <a:rPr lang="en-GB" sz="2200" dirty="0" err="1" smtClean="0"/>
              <a:t>Empregu</a:t>
            </a:r>
            <a:endParaRPr lang="en-GB" sz="2200" dirty="0"/>
          </a:p>
          <a:p>
            <a:pPr marL="566928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dirty="0" err="1" smtClean="0"/>
              <a:t>Kapital</a:t>
            </a:r>
            <a:r>
              <a:rPr lang="en-GB" sz="2200" dirty="0" smtClean="0"/>
              <a:t> </a:t>
            </a:r>
            <a:r>
              <a:rPr lang="en-GB" sz="2200" dirty="0" err="1" smtClean="0"/>
              <a:t>Umanu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K</a:t>
            </a:r>
            <a:r>
              <a:rPr lang="en-GB" dirty="0" err="1" smtClean="0"/>
              <a:t>omercio,Industria</a:t>
            </a:r>
            <a:r>
              <a:rPr lang="en-GB" dirty="0" smtClean="0"/>
              <a:t>, CLN, </a:t>
            </a:r>
            <a:br>
              <a:rPr lang="en-GB" dirty="0" smtClean="0"/>
            </a:br>
            <a:r>
              <a:rPr lang="en-GB" dirty="0" err="1" smtClean="0"/>
              <a:t>Empregu</a:t>
            </a:r>
            <a:r>
              <a:rPr lang="en-GB" dirty="0" smtClean="0"/>
              <a:t> &amp; </a:t>
            </a:r>
            <a:r>
              <a:rPr lang="en-GB" dirty="0" err="1" smtClean="0"/>
              <a:t>Juventude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722</TotalTime>
  <Words>657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Concourse</vt:lpstr>
      <vt:lpstr>Prioridade Intervesaun Xáve atu Rezolve Malnutrisaun no Inseguransa Aihan iha Timor-Leste   ----------  Retiru KONSSANTIL ------ Dili, 26-27 Jullu 2018 Ministerio das Finanças </vt:lpstr>
      <vt:lpstr>Kontiudu</vt:lpstr>
      <vt:lpstr>Antesendente</vt:lpstr>
      <vt:lpstr>Métodu</vt:lpstr>
      <vt:lpstr>Resultadu Sektor Saúde</vt:lpstr>
      <vt:lpstr>Resultadu Sektor Edukasaun</vt:lpstr>
      <vt:lpstr>Resultadu Sektor Agrikultura</vt:lpstr>
      <vt:lpstr>Resultadu Solidariedade Sosial</vt:lpstr>
      <vt:lpstr>Komercio,Industria, CLN,  Empregu &amp; Juventude</vt:lpstr>
      <vt:lpstr>Resultadu Obras Publikas no Transporte</vt:lpstr>
      <vt:lpstr>Rekomendasaun Multi Setoral</vt:lpstr>
      <vt:lpstr>Rekomendasaun Iha Suco pilotu 3</vt:lpstr>
      <vt:lpstr>Pontus Importante ba Implementasaun Suco pilotu 3</vt:lpstr>
      <vt:lpstr>Obrigadu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 Xave ba nutritsaun ------- KONSSANTIL GTP Meeting 17th May 2018 -------</dc:title>
  <dc:creator>User</dc:creator>
  <cp:lastModifiedBy>Administrator</cp:lastModifiedBy>
  <cp:revision>87</cp:revision>
  <cp:lastPrinted>2018-07-24T05:53:59Z</cp:lastPrinted>
  <dcterms:created xsi:type="dcterms:W3CDTF">2006-08-16T00:00:00Z</dcterms:created>
  <dcterms:modified xsi:type="dcterms:W3CDTF">2019-03-10T12:47:27Z</dcterms:modified>
</cp:coreProperties>
</file>